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</p:sldIdLst>
  <p:sldSz cx="18288000" cy="10287000"/>
  <p:notesSz cx="6858000" cy="9144000"/>
  <p:embeddedFontLst>
    <p:embeddedFont>
      <p:font typeface="Proxima Nova" panose="020B0604020202020204" charset="0"/>
      <p:regular r:id="rId38"/>
    </p:embeddedFont>
    <p:embeddedFont>
      <p:font typeface="Montserrat" panose="020B0604020202020204" charset="0"/>
      <p:regular r:id="rId39"/>
      <p:bold r:id="rId40"/>
    </p:embeddedFont>
    <p:embeddedFont>
      <p:font typeface="Montserrat Bold" panose="020B0604020202020204" charset="0"/>
      <p:regular r:id="rId41"/>
    </p:embeddedFont>
    <p:embeddedFont>
      <p:font typeface="Calibri" panose="020F0502020204030204" pitchFamily="34" charset="0"/>
      <p:regular r:id="rId42"/>
      <p:bold r:id="rId43"/>
      <p:italic r:id="rId44"/>
      <p:boldItalic r:id="rId45"/>
    </p:embeddedFont>
    <p:embeddedFont>
      <p:font typeface="Montserrat Heavy" panose="020B0604020202020204" charset="0"/>
      <p:regular r:id="rId46"/>
    </p:embeddedFont>
    <p:embeddedFont>
      <p:font typeface="Proxima Nova Bold" panose="020B0604020202020204" charset="0"/>
      <p:regular r:id="rId4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6" d="100"/>
          <a:sy n="46" d="100"/>
        </p:scale>
        <p:origin x="756" y="-24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2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5.fntdata"/><Relationship Id="rId47" Type="http://schemas.openxmlformats.org/officeDocument/2006/relationships/font" Target="fonts/font10.fntdata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font" Target="fonts/font3.fntdata"/><Relationship Id="rId45" Type="http://schemas.openxmlformats.org/officeDocument/2006/relationships/font" Target="fonts/font8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6.fntdata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1.fntdata"/><Relationship Id="rId46" Type="http://schemas.openxmlformats.org/officeDocument/2006/relationships/font" Target="fonts/font9.fntdata"/><Relationship Id="rId20" Type="http://schemas.openxmlformats.org/officeDocument/2006/relationships/slide" Target="slides/slide19.xml"/><Relationship Id="rId41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34.svg"/><Relationship Id="rId18" Type="http://schemas.openxmlformats.org/officeDocument/2006/relationships/image" Target="../media/image21.png"/><Relationship Id="rId3" Type="http://schemas.openxmlformats.org/officeDocument/2006/relationships/image" Target="../media/image28.svg"/><Relationship Id="rId21" Type="http://schemas.openxmlformats.org/officeDocument/2006/relationships/image" Target="../media/image3.png"/><Relationship Id="rId7" Type="http://schemas.openxmlformats.org/officeDocument/2006/relationships/image" Target="../media/image12.svg"/><Relationship Id="rId12" Type="http://schemas.openxmlformats.org/officeDocument/2006/relationships/image" Target="../media/image19.png"/><Relationship Id="rId17" Type="http://schemas.openxmlformats.org/officeDocument/2006/relationships/image" Target="../media/image20.svg"/><Relationship Id="rId2" Type="http://schemas.openxmlformats.org/officeDocument/2006/relationships/image" Target="../media/image16.png"/><Relationship Id="rId16" Type="http://schemas.openxmlformats.org/officeDocument/2006/relationships/image" Target="../media/image12.png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32.svg"/><Relationship Id="rId5" Type="http://schemas.openxmlformats.org/officeDocument/2006/relationships/image" Target="../media/image8.svg"/><Relationship Id="rId15" Type="http://schemas.openxmlformats.org/officeDocument/2006/relationships/image" Target="../media/image36.svg"/><Relationship Id="rId23" Type="http://schemas.openxmlformats.org/officeDocument/2006/relationships/image" Target="../media/image31.jpg"/><Relationship Id="rId10" Type="http://schemas.openxmlformats.org/officeDocument/2006/relationships/image" Target="../media/image18.png"/><Relationship Id="rId19" Type="http://schemas.openxmlformats.org/officeDocument/2006/relationships/image" Target="../media/image38.svg"/><Relationship Id="rId4" Type="http://schemas.openxmlformats.org/officeDocument/2006/relationships/image" Target="../media/image6.png"/><Relationship Id="rId9" Type="http://schemas.openxmlformats.org/officeDocument/2006/relationships/image" Target="../media/image30.svg"/><Relationship Id="rId14" Type="http://schemas.openxmlformats.org/officeDocument/2006/relationships/image" Target="../media/image20.png"/><Relationship Id="rId22" Type="http://schemas.openxmlformats.org/officeDocument/2006/relationships/image" Target="../media/image30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34.svg"/><Relationship Id="rId18" Type="http://schemas.openxmlformats.org/officeDocument/2006/relationships/image" Target="../media/image32.png"/><Relationship Id="rId3" Type="http://schemas.openxmlformats.org/officeDocument/2006/relationships/image" Target="../media/image28.svg"/><Relationship Id="rId21" Type="http://schemas.openxmlformats.org/officeDocument/2006/relationships/image" Target="../media/image33.jpg"/><Relationship Id="rId7" Type="http://schemas.openxmlformats.org/officeDocument/2006/relationships/image" Target="../media/image12.svg"/><Relationship Id="rId12" Type="http://schemas.openxmlformats.org/officeDocument/2006/relationships/image" Target="../media/image19.png"/><Relationship Id="rId17" Type="http://schemas.openxmlformats.org/officeDocument/2006/relationships/image" Target="../media/image38.svg"/><Relationship Id="rId2" Type="http://schemas.openxmlformats.org/officeDocument/2006/relationships/image" Target="../media/image16.png"/><Relationship Id="rId16" Type="http://schemas.openxmlformats.org/officeDocument/2006/relationships/image" Target="../media/image21.png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32.svg"/><Relationship Id="rId5" Type="http://schemas.openxmlformats.org/officeDocument/2006/relationships/image" Target="../media/image8.svg"/><Relationship Id="rId15" Type="http://schemas.openxmlformats.org/officeDocument/2006/relationships/image" Target="../media/image20.svg"/><Relationship Id="rId10" Type="http://schemas.openxmlformats.org/officeDocument/2006/relationships/image" Target="../media/image18.png"/><Relationship Id="rId19" Type="http://schemas.openxmlformats.org/officeDocument/2006/relationships/image" Target="../media/image2.png"/><Relationship Id="rId4" Type="http://schemas.openxmlformats.org/officeDocument/2006/relationships/image" Target="../media/image6.png"/><Relationship Id="rId9" Type="http://schemas.openxmlformats.org/officeDocument/2006/relationships/image" Target="../media/image30.svg"/><Relationship Id="rId1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24.svg"/><Relationship Id="rId7" Type="http://schemas.openxmlformats.org/officeDocument/2006/relationships/image" Target="../media/image26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0.svg"/><Relationship Id="rId4" Type="http://schemas.openxmlformats.org/officeDocument/2006/relationships/image" Target="../media/image7.png"/><Relationship Id="rId9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24.svg"/><Relationship Id="rId7" Type="http://schemas.openxmlformats.org/officeDocument/2006/relationships/image" Target="../media/image26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0.svg"/><Relationship Id="rId4" Type="http://schemas.openxmlformats.org/officeDocument/2006/relationships/image" Target="../media/image7.png"/><Relationship Id="rId9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2.svg"/><Relationship Id="rId7" Type="http://schemas.openxmlformats.org/officeDocument/2006/relationships/image" Target="../media/image32.svg"/><Relationship Id="rId12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2.png"/><Relationship Id="rId5" Type="http://schemas.openxmlformats.org/officeDocument/2006/relationships/image" Target="../media/image30.svg"/><Relationship Id="rId10" Type="http://schemas.openxmlformats.org/officeDocument/2006/relationships/image" Target="../media/image34.png"/><Relationship Id="rId4" Type="http://schemas.openxmlformats.org/officeDocument/2006/relationships/image" Target="../media/image17.png"/><Relationship Id="rId9" Type="http://schemas.openxmlformats.org/officeDocument/2006/relationships/image" Target="../media/image20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2.svg"/><Relationship Id="rId7" Type="http://schemas.openxmlformats.org/officeDocument/2006/relationships/image" Target="../media/image20.svg"/><Relationship Id="rId12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2.png"/><Relationship Id="rId5" Type="http://schemas.openxmlformats.org/officeDocument/2006/relationships/image" Target="../media/image30.svg"/><Relationship Id="rId10" Type="http://schemas.openxmlformats.org/officeDocument/2006/relationships/image" Target="../media/image35.png"/><Relationship Id="rId4" Type="http://schemas.openxmlformats.org/officeDocument/2006/relationships/image" Target="../media/image17.png"/><Relationship Id="rId9" Type="http://schemas.openxmlformats.org/officeDocument/2006/relationships/image" Target="../media/image38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.png"/><Relationship Id="rId3" Type="http://schemas.openxmlformats.org/officeDocument/2006/relationships/image" Target="../media/image28.svg"/><Relationship Id="rId7" Type="http://schemas.openxmlformats.org/officeDocument/2006/relationships/image" Target="../media/image32.svg"/><Relationship Id="rId12" Type="http://schemas.openxmlformats.org/officeDocument/2006/relationships/image" Target="../media/image36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20.svg"/><Relationship Id="rId5" Type="http://schemas.openxmlformats.org/officeDocument/2006/relationships/image" Target="../media/image8.sv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36.svg"/><Relationship Id="rId1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8.svg"/><Relationship Id="rId7" Type="http://schemas.openxmlformats.org/officeDocument/2006/relationships/image" Target="../media/image20.svg"/><Relationship Id="rId12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2.png"/><Relationship Id="rId5" Type="http://schemas.openxmlformats.org/officeDocument/2006/relationships/image" Target="../media/image34.svg"/><Relationship Id="rId10" Type="http://schemas.openxmlformats.org/officeDocument/2006/relationships/image" Target="../media/image37.png"/><Relationship Id="rId4" Type="http://schemas.openxmlformats.org/officeDocument/2006/relationships/image" Target="../media/image19.png"/><Relationship Id="rId9" Type="http://schemas.openxmlformats.org/officeDocument/2006/relationships/image" Target="../media/image38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.png"/><Relationship Id="rId3" Type="http://schemas.openxmlformats.org/officeDocument/2006/relationships/image" Target="../media/image28.svg"/><Relationship Id="rId7" Type="http://schemas.openxmlformats.org/officeDocument/2006/relationships/image" Target="../media/image12.svg"/><Relationship Id="rId12" Type="http://schemas.openxmlformats.org/officeDocument/2006/relationships/image" Target="../media/image3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20.svg"/><Relationship Id="rId5" Type="http://schemas.openxmlformats.org/officeDocument/2006/relationships/image" Target="../media/image8.sv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30.svg"/><Relationship Id="rId1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38.svg"/><Relationship Id="rId3" Type="http://schemas.openxmlformats.org/officeDocument/2006/relationships/image" Target="../media/image28.svg"/><Relationship Id="rId7" Type="http://schemas.openxmlformats.org/officeDocument/2006/relationships/image" Target="../media/image32.svg"/><Relationship Id="rId12" Type="http://schemas.openxmlformats.org/officeDocument/2006/relationships/image" Target="../media/image21.png"/><Relationship Id="rId2" Type="http://schemas.openxmlformats.org/officeDocument/2006/relationships/image" Target="../media/image16.png"/><Relationship Id="rId16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20.svg"/><Relationship Id="rId5" Type="http://schemas.openxmlformats.org/officeDocument/2006/relationships/image" Target="../media/image8.svg"/><Relationship Id="rId15" Type="http://schemas.openxmlformats.org/officeDocument/2006/relationships/image" Target="../media/image3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36.svg"/><Relationship Id="rId1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6.svg"/><Relationship Id="rId18" Type="http://schemas.openxmlformats.org/officeDocument/2006/relationships/image" Target="../media/image13.png"/><Relationship Id="rId3" Type="http://schemas.openxmlformats.org/officeDocument/2006/relationships/image" Target="../media/image6.svg"/><Relationship Id="rId21" Type="http://schemas.openxmlformats.org/officeDocument/2006/relationships/image" Target="../media/image3.png"/><Relationship Id="rId7" Type="http://schemas.openxmlformats.org/officeDocument/2006/relationships/image" Target="../media/image10.svg"/><Relationship Id="rId12" Type="http://schemas.openxmlformats.org/officeDocument/2006/relationships/image" Target="../media/image10.png"/><Relationship Id="rId17" Type="http://schemas.openxmlformats.org/officeDocument/2006/relationships/image" Target="../media/image20.svg"/><Relationship Id="rId2" Type="http://schemas.openxmlformats.org/officeDocument/2006/relationships/image" Target="../media/image5.png"/><Relationship Id="rId16" Type="http://schemas.openxmlformats.org/officeDocument/2006/relationships/image" Target="../media/image12.png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4.svg"/><Relationship Id="rId5" Type="http://schemas.openxmlformats.org/officeDocument/2006/relationships/image" Target="../media/image8.svg"/><Relationship Id="rId15" Type="http://schemas.openxmlformats.org/officeDocument/2006/relationships/image" Target="../media/image18.svg"/><Relationship Id="rId10" Type="http://schemas.openxmlformats.org/officeDocument/2006/relationships/image" Target="../media/image9.png"/><Relationship Id="rId19" Type="http://schemas.openxmlformats.org/officeDocument/2006/relationships/image" Target="../media/image22.svg"/><Relationship Id="rId4" Type="http://schemas.openxmlformats.org/officeDocument/2006/relationships/image" Target="../media/image6.png"/><Relationship Id="rId9" Type="http://schemas.openxmlformats.org/officeDocument/2006/relationships/image" Target="../media/image12.svg"/><Relationship Id="rId1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24.svg"/><Relationship Id="rId7" Type="http://schemas.openxmlformats.org/officeDocument/2006/relationships/image" Target="../media/image26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0.svg"/><Relationship Id="rId4" Type="http://schemas.openxmlformats.org/officeDocument/2006/relationships/image" Target="../media/image7.png"/><Relationship Id="rId9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58.svg"/><Relationship Id="rId18" Type="http://schemas.openxmlformats.org/officeDocument/2006/relationships/image" Target="../media/image3.png"/><Relationship Id="rId3" Type="http://schemas.openxmlformats.org/officeDocument/2006/relationships/image" Target="../media/image6.svg"/><Relationship Id="rId7" Type="http://schemas.openxmlformats.org/officeDocument/2006/relationships/image" Target="../media/image10.svg"/><Relationship Id="rId12" Type="http://schemas.openxmlformats.org/officeDocument/2006/relationships/image" Target="../media/image40.png"/><Relationship Id="rId17" Type="http://schemas.openxmlformats.org/officeDocument/2006/relationships/image" Target="../media/image2.png"/><Relationship Id="rId2" Type="http://schemas.openxmlformats.org/officeDocument/2006/relationships/image" Target="../media/image5.png"/><Relationship Id="rId16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8.svg"/><Relationship Id="rId5" Type="http://schemas.openxmlformats.org/officeDocument/2006/relationships/image" Target="../media/image8.svg"/><Relationship Id="rId15" Type="http://schemas.openxmlformats.org/officeDocument/2006/relationships/image" Target="../media/image22.svg"/><Relationship Id="rId10" Type="http://schemas.openxmlformats.org/officeDocument/2006/relationships/image" Target="../media/image11.png"/><Relationship Id="rId4" Type="http://schemas.openxmlformats.org/officeDocument/2006/relationships/image" Target="../media/image6.png"/><Relationship Id="rId9" Type="http://schemas.openxmlformats.org/officeDocument/2006/relationships/image" Target="../media/image16.svg"/><Relationship Id="rId14" Type="http://schemas.openxmlformats.org/officeDocument/2006/relationships/image" Target="../media/image1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58.svg"/><Relationship Id="rId18" Type="http://schemas.openxmlformats.org/officeDocument/2006/relationships/image" Target="../media/image3.png"/><Relationship Id="rId3" Type="http://schemas.openxmlformats.org/officeDocument/2006/relationships/image" Target="../media/image6.svg"/><Relationship Id="rId7" Type="http://schemas.openxmlformats.org/officeDocument/2006/relationships/image" Target="../media/image10.svg"/><Relationship Id="rId12" Type="http://schemas.openxmlformats.org/officeDocument/2006/relationships/image" Target="../media/image40.png"/><Relationship Id="rId17" Type="http://schemas.openxmlformats.org/officeDocument/2006/relationships/image" Target="../media/image2.png"/><Relationship Id="rId2" Type="http://schemas.openxmlformats.org/officeDocument/2006/relationships/image" Target="../media/image5.png"/><Relationship Id="rId16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8.svg"/><Relationship Id="rId5" Type="http://schemas.openxmlformats.org/officeDocument/2006/relationships/image" Target="../media/image8.svg"/><Relationship Id="rId15" Type="http://schemas.openxmlformats.org/officeDocument/2006/relationships/image" Target="../media/image22.svg"/><Relationship Id="rId10" Type="http://schemas.openxmlformats.org/officeDocument/2006/relationships/image" Target="../media/image11.png"/><Relationship Id="rId4" Type="http://schemas.openxmlformats.org/officeDocument/2006/relationships/image" Target="../media/image6.png"/><Relationship Id="rId9" Type="http://schemas.openxmlformats.org/officeDocument/2006/relationships/image" Target="../media/image16.svg"/><Relationship Id="rId14" Type="http://schemas.openxmlformats.org/officeDocument/2006/relationships/image" Target="../media/image1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58.svg"/><Relationship Id="rId18" Type="http://schemas.openxmlformats.org/officeDocument/2006/relationships/image" Target="../media/image3.png"/><Relationship Id="rId3" Type="http://schemas.openxmlformats.org/officeDocument/2006/relationships/image" Target="../media/image6.svg"/><Relationship Id="rId7" Type="http://schemas.openxmlformats.org/officeDocument/2006/relationships/image" Target="../media/image10.svg"/><Relationship Id="rId12" Type="http://schemas.openxmlformats.org/officeDocument/2006/relationships/image" Target="../media/image40.png"/><Relationship Id="rId17" Type="http://schemas.openxmlformats.org/officeDocument/2006/relationships/image" Target="../media/image2.png"/><Relationship Id="rId2" Type="http://schemas.openxmlformats.org/officeDocument/2006/relationships/image" Target="../media/image5.png"/><Relationship Id="rId16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8.svg"/><Relationship Id="rId5" Type="http://schemas.openxmlformats.org/officeDocument/2006/relationships/image" Target="../media/image8.svg"/><Relationship Id="rId15" Type="http://schemas.openxmlformats.org/officeDocument/2006/relationships/image" Target="../media/image22.svg"/><Relationship Id="rId10" Type="http://schemas.openxmlformats.org/officeDocument/2006/relationships/image" Target="../media/image11.png"/><Relationship Id="rId4" Type="http://schemas.openxmlformats.org/officeDocument/2006/relationships/image" Target="../media/image6.png"/><Relationship Id="rId9" Type="http://schemas.openxmlformats.org/officeDocument/2006/relationships/image" Target="../media/image16.svg"/><Relationship Id="rId14" Type="http://schemas.openxmlformats.org/officeDocument/2006/relationships/image" Target="../media/image13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58.svg"/><Relationship Id="rId18" Type="http://schemas.openxmlformats.org/officeDocument/2006/relationships/image" Target="../media/image3.png"/><Relationship Id="rId3" Type="http://schemas.openxmlformats.org/officeDocument/2006/relationships/image" Target="../media/image6.svg"/><Relationship Id="rId7" Type="http://schemas.openxmlformats.org/officeDocument/2006/relationships/image" Target="../media/image10.svg"/><Relationship Id="rId12" Type="http://schemas.openxmlformats.org/officeDocument/2006/relationships/image" Target="../media/image40.png"/><Relationship Id="rId17" Type="http://schemas.openxmlformats.org/officeDocument/2006/relationships/image" Target="../media/image2.png"/><Relationship Id="rId2" Type="http://schemas.openxmlformats.org/officeDocument/2006/relationships/image" Target="../media/image5.png"/><Relationship Id="rId16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8.svg"/><Relationship Id="rId5" Type="http://schemas.openxmlformats.org/officeDocument/2006/relationships/image" Target="../media/image8.svg"/><Relationship Id="rId15" Type="http://schemas.openxmlformats.org/officeDocument/2006/relationships/image" Target="../media/image22.svg"/><Relationship Id="rId10" Type="http://schemas.openxmlformats.org/officeDocument/2006/relationships/image" Target="../media/image11.png"/><Relationship Id="rId4" Type="http://schemas.openxmlformats.org/officeDocument/2006/relationships/image" Target="../media/image6.png"/><Relationship Id="rId9" Type="http://schemas.openxmlformats.org/officeDocument/2006/relationships/image" Target="../media/image16.svg"/><Relationship Id="rId14" Type="http://schemas.openxmlformats.org/officeDocument/2006/relationships/image" Target="../media/image13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8.svg"/><Relationship Id="rId7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45.jpeg"/><Relationship Id="rId4" Type="http://schemas.openxmlformats.org/officeDocument/2006/relationships/hyperlink" Target="mailto:ntcthieu@agu.edu.vn" TargetMode="Externa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51.png"/><Relationship Id="rId3" Type="http://schemas.openxmlformats.org/officeDocument/2006/relationships/image" Target="../media/image20.svg"/><Relationship Id="rId7" Type="http://schemas.openxmlformats.org/officeDocument/2006/relationships/image" Target="../media/image68.svg"/><Relationship Id="rId12" Type="http://schemas.openxmlformats.org/officeDocument/2006/relationships/image" Target="../media/image5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11" Type="http://schemas.openxmlformats.org/officeDocument/2006/relationships/image" Target="../media/image70.svg"/><Relationship Id="rId5" Type="http://schemas.openxmlformats.org/officeDocument/2006/relationships/image" Target="../media/image66.svg"/><Relationship Id="rId15" Type="http://schemas.openxmlformats.org/officeDocument/2006/relationships/image" Target="../media/image3.png"/><Relationship Id="rId10" Type="http://schemas.openxmlformats.org/officeDocument/2006/relationships/image" Target="../media/image49.png"/><Relationship Id="rId4" Type="http://schemas.openxmlformats.org/officeDocument/2006/relationships/image" Target="../media/image47.png"/><Relationship Id="rId9" Type="http://schemas.openxmlformats.org/officeDocument/2006/relationships/image" Target="../media/image22.svg"/><Relationship Id="rId14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26.svg"/><Relationship Id="rId7" Type="http://schemas.openxmlformats.org/officeDocument/2006/relationships/image" Target="../media/image10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24.svg"/><Relationship Id="rId10" Type="http://schemas.openxmlformats.org/officeDocument/2006/relationships/image" Target="../media/image52.png"/><Relationship Id="rId4" Type="http://schemas.openxmlformats.org/officeDocument/2006/relationships/image" Target="../media/image14.png"/><Relationship Id="rId9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58.svg"/><Relationship Id="rId3" Type="http://schemas.openxmlformats.org/officeDocument/2006/relationships/image" Target="../media/image6.svg"/><Relationship Id="rId7" Type="http://schemas.openxmlformats.org/officeDocument/2006/relationships/image" Target="../media/image10.svg"/><Relationship Id="rId12" Type="http://schemas.openxmlformats.org/officeDocument/2006/relationships/image" Target="../media/image40.png"/><Relationship Id="rId17" Type="http://schemas.openxmlformats.org/officeDocument/2006/relationships/image" Target="../media/image3.png"/><Relationship Id="rId2" Type="http://schemas.openxmlformats.org/officeDocument/2006/relationships/image" Target="../media/image5.png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8.svg"/><Relationship Id="rId5" Type="http://schemas.openxmlformats.org/officeDocument/2006/relationships/image" Target="../media/image8.svg"/><Relationship Id="rId15" Type="http://schemas.openxmlformats.org/officeDocument/2006/relationships/image" Target="../media/image22.svg"/><Relationship Id="rId10" Type="http://schemas.openxmlformats.org/officeDocument/2006/relationships/image" Target="../media/image11.png"/><Relationship Id="rId4" Type="http://schemas.openxmlformats.org/officeDocument/2006/relationships/image" Target="../media/image6.png"/><Relationship Id="rId9" Type="http://schemas.openxmlformats.org/officeDocument/2006/relationships/image" Target="../media/image16.svg"/><Relationship Id="rId14" Type="http://schemas.openxmlformats.org/officeDocument/2006/relationships/image" Target="../media/image13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58.svg"/><Relationship Id="rId18" Type="http://schemas.openxmlformats.org/officeDocument/2006/relationships/image" Target="../media/image53.png"/><Relationship Id="rId3" Type="http://schemas.openxmlformats.org/officeDocument/2006/relationships/image" Target="../media/image6.svg"/><Relationship Id="rId7" Type="http://schemas.openxmlformats.org/officeDocument/2006/relationships/image" Target="../media/image10.svg"/><Relationship Id="rId12" Type="http://schemas.openxmlformats.org/officeDocument/2006/relationships/image" Target="../media/image40.png"/><Relationship Id="rId17" Type="http://schemas.openxmlformats.org/officeDocument/2006/relationships/hyperlink" Target="mailto:enews@agu.edu.vn" TargetMode="External"/><Relationship Id="rId2" Type="http://schemas.openxmlformats.org/officeDocument/2006/relationships/image" Target="../media/image5.png"/><Relationship Id="rId16" Type="http://schemas.openxmlformats.org/officeDocument/2006/relationships/hyperlink" Target="http://enews.agu.edu.vn/" TargetMode="Externa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8.svg"/><Relationship Id="rId5" Type="http://schemas.openxmlformats.org/officeDocument/2006/relationships/image" Target="../media/image8.svg"/><Relationship Id="rId15" Type="http://schemas.openxmlformats.org/officeDocument/2006/relationships/image" Target="../media/image22.svg"/><Relationship Id="rId10" Type="http://schemas.openxmlformats.org/officeDocument/2006/relationships/image" Target="../media/image11.png"/><Relationship Id="rId19" Type="http://schemas.openxmlformats.org/officeDocument/2006/relationships/image" Target="../media/image2.png"/><Relationship Id="rId4" Type="http://schemas.openxmlformats.org/officeDocument/2006/relationships/image" Target="../media/image6.png"/><Relationship Id="rId9" Type="http://schemas.openxmlformats.org/officeDocument/2006/relationships/image" Target="../media/image16.svg"/><Relationship Id="rId1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24.svg"/><Relationship Id="rId7" Type="http://schemas.openxmlformats.org/officeDocument/2006/relationships/image" Target="../media/image26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0.svg"/><Relationship Id="rId4" Type="http://schemas.openxmlformats.org/officeDocument/2006/relationships/image" Target="../media/image7.png"/><Relationship Id="rId9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8.svg"/><Relationship Id="rId7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5" Type="http://schemas.openxmlformats.org/officeDocument/2006/relationships/image" Target="../media/image46.png"/><Relationship Id="rId4" Type="http://schemas.openxmlformats.org/officeDocument/2006/relationships/image" Target="../media/image45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26.svg"/><Relationship Id="rId7" Type="http://schemas.openxmlformats.org/officeDocument/2006/relationships/image" Target="../media/image10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24.svg"/><Relationship Id="rId4" Type="http://schemas.openxmlformats.org/officeDocument/2006/relationships/image" Target="../media/image14.png"/><Relationship Id="rId9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34.svg"/><Relationship Id="rId18" Type="http://schemas.openxmlformats.org/officeDocument/2006/relationships/image" Target="../media/image21.png"/><Relationship Id="rId3" Type="http://schemas.openxmlformats.org/officeDocument/2006/relationships/image" Target="../media/image28.svg"/><Relationship Id="rId21" Type="http://schemas.openxmlformats.org/officeDocument/2006/relationships/image" Target="../media/image23.png"/><Relationship Id="rId7" Type="http://schemas.openxmlformats.org/officeDocument/2006/relationships/image" Target="../media/image12.svg"/><Relationship Id="rId12" Type="http://schemas.openxmlformats.org/officeDocument/2006/relationships/image" Target="../media/image19.png"/><Relationship Id="rId17" Type="http://schemas.openxmlformats.org/officeDocument/2006/relationships/image" Target="../media/image20.svg"/><Relationship Id="rId2" Type="http://schemas.openxmlformats.org/officeDocument/2006/relationships/image" Target="../media/image16.png"/><Relationship Id="rId16" Type="http://schemas.openxmlformats.org/officeDocument/2006/relationships/image" Target="../media/image12.png"/><Relationship Id="rId20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32.svg"/><Relationship Id="rId5" Type="http://schemas.openxmlformats.org/officeDocument/2006/relationships/image" Target="../media/image8.svg"/><Relationship Id="rId15" Type="http://schemas.openxmlformats.org/officeDocument/2006/relationships/image" Target="../media/image36.svg"/><Relationship Id="rId23" Type="http://schemas.openxmlformats.org/officeDocument/2006/relationships/image" Target="../media/image3.png"/><Relationship Id="rId10" Type="http://schemas.openxmlformats.org/officeDocument/2006/relationships/image" Target="../media/image18.png"/><Relationship Id="rId19" Type="http://schemas.openxmlformats.org/officeDocument/2006/relationships/image" Target="../media/image38.svg"/><Relationship Id="rId4" Type="http://schemas.openxmlformats.org/officeDocument/2006/relationships/image" Target="../media/image6.png"/><Relationship Id="rId9" Type="http://schemas.openxmlformats.org/officeDocument/2006/relationships/image" Target="../media/image30.svg"/><Relationship Id="rId14" Type="http://schemas.openxmlformats.org/officeDocument/2006/relationships/image" Target="../media/image20.png"/><Relationship Id="rId22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36.svg"/><Relationship Id="rId18" Type="http://schemas.openxmlformats.org/officeDocument/2006/relationships/image" Target="../media/image24.png"/><Relationship Id="rId3" Type="http://schemas.openxmlformats.org/officeDocument/2006/relationships/image" Target="../media/image8.svg"/><Relationship Id="rId21" Type="http://schemas.openxmlformats.org/officeDocument/2006/relationships/image" Target="../media/image3.png"/><Relationship Id="rId7" Type="http://schemas.openxmlformats.org/officeDocument/2006/relationships/image" Target="../media/image30.svg"/><Relationship Id="rId12" Type="http://schemas.openxmlformats.org/officeDocument/2006/relationships/image" Target="../media/image20.png"/><Relationship Id="rId17" Type="http://schemas.openxmlformats.org/officeDocument/2006/relationships/image" Target="../media/image38.svg"/><Relationship Id="rId2" Type="http://schemas.openxmlformats.org/officeDocument/2006/relationships/image" Target="../media/image6.png"/><Relationship Id="rId16" Type="http://schemas.openxmlformats.org/officeDocument/2006/relationships/image" Target="../media/image21.png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34.svg"/><Relationship Id="rId5" Type="http://schemas.openxmlformats.org/officeDocument/2006/relationships/image" Target="../media/image12.svg"/><Relationship Id="rId15" Type="http://schemas.openxmlformats.org/officeDocument/2006/relationships/image" Target="../media/image20.svg"/><Relationship Id="rId10" Type="http://schemas.openxmlformats.org/officeDocument/2006/relationships/image" Target="../media/image19.png"/><Relationship Id="rId19" Type="http://schemas.openxmlformats.org/officeDocument/2006/relationships/image" Target="../media/image25.png"/><Relationship Id="rId4" Type="http://schemas.openxmlformats.org/officeDocument/2006/relationships/image" Target="../media/image8.png"/><Relationship Id="rId9" Type="http://schemas.openxmlformats.org/officeDocument/2006/relationships/image" Target="../media/image32.svg"/><Relationship Id="rId1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.png"/><Relationship Id="rId3" Type="http://schemas.openxmlformats.org/officeDocument/2006/relationships/image" Target="../media/image28.svg"/><Relationship Id="rId7" Type="http://schemas.openxmlformats.org/officeDocument/2006/relationships/image" Target="../media/image34.svg"/><Relationship Id="rId12" Type="http://schemas.openxmlformats.org/officeDocument/2006/relationships/image" Target="../media/image26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20.svg"/><Relationship Id="rId5" Type="http://schemas.openxmlformats.org/officeDocument/2006/relationships/image" Target="../media/image12.svg"/><Relationship Id="rId10" Type="http://schemas.openxmlformats.org/officeDocument/2006/relationships/image" Target="../media/image12.png"/><Relationship Id="rId4" Type="http://schemas.openxmlformats.org/officeDocument/2006/relationships/image" Target="../media/image8.png"/><Relationship Id="rId9" Type="http://schemas.openxmlformats.org/officeDocument/2006/relationships/image" Target="../media/image36.svg"/><Relationship Id="rId1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34.svg"/><Relationship Id="rId18" Type="http://schemas.openxmlformats.org/officeDocument/2006/relationships/image" Target="../media/image21.png"/><Relationship Id="rId3" Type="http://schemas.openxmlformats.org/officeDocument/2006/relationships/image" Target="../media/image28.svg"/><Relationship Id="rId21" Type="http://schemas.openxmlformats.org/officeDocument/2006/relationships/image" Target="../media/image2.png"/><Relationship Id="rId7" Type="http://schemas.openxmlformats.org/officeDocument/2006/relationships/image" Target="../media/image12.svg"/><Relationship Id="rId12" Type="http://schemas.openxmlformats.org/officeDocument/2006/relationships/image" Target="../media/image19.png"/><Relationship Id="rId17" Type="http://schemas.openxmlformats.org/officeDocument/2006/relationships/image" Target="../media/image20.svg"/><Relationship Id="rId2" Type="http://schemas.openxmlformats.org/officeDocument/2006/relationships/image" Target="../media/image16.png"/><Relationship Id="rId16" Type="http://schemas.openxmlformats.org/officeDocument/2006/relationships/image" Target="../media/image12.png"/><Relationship Id="rId20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32.svg"/><Relationship Id="rId5" Type="http://schemas.openxmlformats.org/officeDocument/2006/relationships/image" Target="../media/image8.svg"/><Relationship Id="rId15" Type="http://schemas.openxmlformats.org/officeDocument/2006/relationships/image" Target="../media/image36.svg"/><Relationship Id="rId10" Type="http://schemas.openxmlformats.org/officeDocument/2006/relationships/image" Target="../media/image18.png"/><Relationship Id="rId19" Type="http://schemas.openxmlformats.org/officeDocument/2006/relationships/image" Target="../media/image38.svg"/><Relationship Id="rId4" Type="http://schemas.openxmlformats.org/officeDocument/2006/relationships/image" Target="../media/image6.png"/><Relationship Id="rId9" Type="http://schemas.openxmlformats.org/officeDocument/2006/relationships/image" Target="../media/image30.svg"/><Relationship Id="rId14" Type="http://schemas.openxmlformats.org/officeDocument/2006/relationships/image" Target="../media/image20.png"/><Relationship Id="rId22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34.svg"/><Relationship Id="rId18" Type="http://schemas.openxmlformats.org/officeDocument/2006/relationships/image" Target="../media/image21.png"/><Relationship Id="rId3" Type="http://schemas.openxmlformats.org/officeDocument/2006/relationships/image" Target="../media/image28.svg"/><Relationship Id="rId21" Type="http://schemas.openxmlformats.org/officeDocument/2006/relationships/image" Target="../media/image3.png"/><Relationship Id="rId7" Type="http://schemas.openxmlformats.org/officeDocument/2006/relationships/image" Target="../media/image12.svg"/><Relationship Id="rId12" Type="http://schemas.openxmlformats.org/officeDocument/2006/relationships/image" Target="../media/image19.png"/><Relationship Id="rId17" Type="http://schemas.openxmlformats.org/officeDocument/2006/relationships/image" Target="../media/image20.svg"/><Relationship Id="rId2" Type="http://schemas.openxmlformats.org/officeDocument/2006/relationships/image" Target="../media/image16.png"/><Relationship Id="rId16" Type="http://schemas.openxmlformats.org/officeDocument/2006/relationships/image" Target="../media/image12.png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32.svg"/><Relationship Id="rId5" Type="http://schemas.openxmlformats.org/officeDocument/2006/relationships/image" Target="../media/image8.svg"/><Relationship Id="rId15" Type="http://schemas.openxmlformats.org/officeDocument/2006/relationships/image" Target="../media/image36.svg"/><Relationship Id="rId23" Type="http://schemas.openxmlformats.org/officeDocument/2006/relationships/image" Target="../media/image29.jpg"/><Relationship Id="rId10" Type="http://schemas.openxmlformats.org/officeDocument/2006/relationships/image" Target="../media/image18.png"/><Relationship Id="rId19" Type="http://schemas.openxmlformats.org/officeDocument/2006/relationships/image" Target="../media/image38.svg"/><Relationship Id="rId4" Type="http://schemas.openxmlformats.org/officeDocument/2006/relationships/image" Target="../media/image6.png"/><Relationship Id="rId9" Type="http://schemas.openxmlformats.org/officeDocument/2006/relationships/image" Target="../media/image30.svg"/><Relationship Id="rId14" Type="http://schemas.openxmlformats.org/officeDocument/2006/relationships/image" Target="../media/image20.png"/><Relationship Id="rId22" Type="http://schemas.openxmlformats.org/officeDocument/2006/relationships/image" Target="../media/image2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B154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497094" y="0"/>
            <a:ext cx="11477933" cy="1468535"/>
            <a:chOff x="0" y="0"/>
            <a:chExt cx="3022995" cy="38677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022995" cy="386775"/>
            </a:xfrm>
            <a:custGeom>
              <a:avLst/>
              <a:gdLst/>
              <a:ahLst/>
              <a:cxnLst/>
              <a:rect l="l" t="t" r="r" b="b"/>
              <a:pathLst>
                <a:path w="3022995" h="386775">
                  <a:moveTo>
                    <a:pt x="34400" y="0"/>
                  </a:moveTo>
                  <a:lnTo>
                    <a:pt x="2988595" y="0"/>
                  </a:lnTo>
                  <a:cubicBezTo>
                    <a:pt x="3007594" y="0"/>
                    <a:pt x="3022995" y="15401"/>
                    <a:pt x="3022995" y="34400"/>
                  </a:cubicBezTo>
                  <a:lnTo>
                    <a:pt x="3022995" y="352375"/>
                  </a:lnTo>
                  <a:cubicBezTo>
                    <a:pt x="3022995" y="371373"/>
                    <a:pt x="3007594" y="386775"/>
                    <a:pt x="2988595" y="386775"/>
                  </a:cubicBezTo>
                  <a:lnTo>
                    <a:pt x="34400" y="386775"/>
                  </a:lnTo>
                  <a:cubicBezTo>
                    <a:pt x="15401" y="386775"/>
                    <a:pt x="0" y="371373"/>
                    <a:pt x="0" y="352375"/>
                  </a:cubicBezTo>
                  <a:lnTo>
                    <a:pt x="0" y="34400"/>
                  </a:lnTo>
                  <a:cubicBezTo>
                    <a:pt x="0" y="15401"/>
                    <a:pt x="15401" y="0"/>
                    <a:pt x="3440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3022995" cy="4058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20"/>
                </a:lnSpc>
              </a:pPr>
              <a:endParaRPr/>
            </a:p>
          </p:txBody>
        </p:sp>
      </p:grpSp>
      <p:sp>
        <p:nvSpPr>
          <p:cNvPr id="5" name="AutoShape 5"/>
          <p:cNvSpPr/>
          <p:nvPr/>
        </p:nvSpPr>
        <p:spPr>
          <a:xfrm flipH="1">
            <a:off x="881062" y="4814098"/>
            <a:ext cx="0" cy="1962700"/>
          </a:xfrm>
          <a:prstGeom prst="line">
            <a:avLst/>
          </a:prstGeom>
          <a:ln w="85725" cap="flat">
            <a:solidFill>
              <a:srgbClr val="1EFF71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9144000" y="-1252911"/>
            <a:ext cx="9410656" cy="12589693"/>
          </a:xfrm>
          <a:custGeom>
            <a:avLst/>
            <a:gdLst/>
            <a:ahLst/>
            <a:cxnLst/>
            <a:rect l="l" t="t" r="r" b="b"/>
            <a:pathLst>
              <a:path w="9410656" h="12589693">
                <a:moveTo>
                  <a:pt x="0" y="0"/>
                </a:moveTo>
                <a:lnTo>
                  <a:pt x="9410656" y="0"/>
                </a:lnTo>
                <a:lnTo>
                  <a:pt x="9410656" y="12589693"/>
                </a:lnTo>
                <a:lnTo>
                  <a:pt x="0" y="1258969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3318" r="-74864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7" name="Group 7"/>
          <p:cNvGrpSpPr/>
          <p:nvPr/>
        </p:nvGrpSpPr>
        <p:grpSpPr>
          <a:xfrm>
            <a:off x="9016977" y="0"/>
            <a:ext cx="840581" cy="10287000"/>
            <a:chOff x="0" y="0"/>
            <a:chExt cx="1120775" cy="13716000"/>
          </a:xfrm>
        </p:grpSpPr>
        <p:grpSp>
          <p:nvGrpSpPr>
            <p:cNvPr id="8" name="Group 8"/>
            <p:cNvGrpSpPr/>
            <p:nvPr/>
          </p:nvGrpSpPr>
          <p:grpSpPr>
            <a:xfrm>
              <a:off x="460375" y="0"/>
              <a:ext cx="660400" cy="13716000"/>
              <a:chOff x="0" y="0"/>
              <a:chExt cx="130449" cy="2709333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130449" cy="2709333"/>
              </a:xfrm>
              <a:custGeom>
                <a:avLst/>
                <a:gdLst/>
                <a:ahLst/>
                <a:cxnLst/>
                <a:rect l="l" t="t" r="r" b="b"/>
                <a:pathLst>
                  <a:path w="130449" h="2709333">
                    <a:moveTo>
                      <a:pt x="0" y="0"/>
                    </a:moveTo>
                    <a:lnTo>
                      <a:pt x="130449" y="0"/>
                    </a:lnTo>
                    <a:lnTo>
                      <a:pt x="130449" y="2709333"/>
                    </a:lnTo>
                    <a:lnTo>
                      <a:pt x="0" y="2709333"/>
                    </a:lnTo>
                    <a:close/>
                  </a:path>
                </a:pathLst>
              </a:custGeom>
              <a:solidFill>
                <a:srgbClr val="B15DF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" name="TextBox 10"/>
              <p:cNvSpPr txBox="1"/>
              <p:nvPr/>
            </p:nvSpPr>
            <p:spPr>
              <a:xfrm>
                <a:off x="0" y="-38100"/>
                <a:ext cx="130449" cy="274743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359"/>
                  </a:lnSpc>
                </a:pPr>
                <a:endParaRPr/>
              </a:p>
            </p:txBody>
          </p:sp>
        </p:grpSp>
        <p:grpSp>
          <p:nvGrpSpPr>
            <p:cNvPr id="11" name="Group 11"/>
            <p:cNvGrpSpPr/>
            <p:nvPr/>
          </p:nvGrpSpPr>
          <p:grpSpPr>
            <a:xfrm>
              <a:off x="168275" y="0"/>
              <a:ext cx="307975" cy="13716000"/>
              <a:chOff x="0" y="0"/>
              <a:chExt cx="60835" cy="2709333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60835" cy="2709333"/>
              </a:xfrm>
              <a:custGeom>
                <a:avLst/>
                <a:gdLst/>
                <a:ahLst/>
                <a:cxnLst/>
                <a:rect l="l" t="t" r="r" b="b"/>
                <a:pathLst>
                  <a:path w="60835" h="2709333">
                    <a:moveTo>
                      <a:pt x="0" y="0"/>
                    </a:moveTo>
                    <a:lnTo>
                      <a:pt x="60835" y="0"/>
                    </a:lnTo>
                    <a:lnTo>
                      <a:pt x="60835" y="2709333"/>
                    </a:lnTo>
                    <a:lnTo>
                      <a:pt x="0" y="2709333"/>
                    </a:lnTo>
                    <a:close/>
                  </a:path>
                </a:pathLst>
              </a:custGeom>
              <a:solidFill>
                <a:srgbClr val="FC7759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" name="TextBox 13"/>
              <p:cNvSpPr txBox="1"/>
              <p:nvPr/>
            </p:nvSpPr>
            <p:spPr>
              <a:xfrm>
                <a:off x="0" y="-38100"/>
                <a:ext cx="60835" cy="274743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359"/>
                  </a:lnSpc>
                </a:pPr>
                <a:endParaRPr/>
              </a:p>
            </p:txBody>
          </p:sp>
        </p:grpSp>
        <p:grpSp>
          <p:nvGrpSpPr>
            <p:cNvPr id="14" name="Group 14"/>
            <p:cNvGrpSpPr/>
            <p:nvPr/>
          </p:nvGrpSpPr>
          <p:grpSpPr>
            <a:xfrm>
              <a:off x="0" y="0"/>
              <a:ext cx="168275" cy="13716000"/>
              <a:chOff x="0" y="0"/>
              <a:chExt cx="33240" cy="2709333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33240" cy="2709333"/>
              </a:xfrm>
              <a:custGeom>
                <a:avLst/>
                <a:gdLst/>
                <a:ahLst/>
                <a:cxnLst/>
                <a:rect l="l" t="t" r="r" b="b"/>
                <a:pathLst>
                  <a:path w="33240" h="2709333">
                    <a:moveTo>
                      <a:pt x="0" y="0"/>
                    </a:moveTo>
                    <a:lnTo>
                      <a:pt x="33240" y="0"/>
                    </a:lnTo>
                    <a:lnTo>
                      <a:pt x="33240" y="2709333"/>
                    </a:lnTo>
                    <a:lnTo>
                      <a:pt x="0" y="2709333"/>
                    </a:lnTo>
                    <a:close/>
                  </a:path>
                </a:pathLst>
              </a:custGeom>
              <a:solidFill>
                <a:srgbClr val="36A2FE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" name="TextBox 16"/>
              <p:cNvSpPr txBox="1"/>
              <p:nvPr/>
            </p:nvSpPr>
            <p:spPr>
              <a:xfrm>
                <a:off x="0" y="-38100"/>
                <a:ext cx="33240" cy="274743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359"/>
                  </a:lnSpc>
                </a:pPr>
                <a:endParaRPr/>
              </a:p>
            </p:txBody>
          </p:sp>
        </p:grpSp>
      </p:grpSp>
      <p:sp>
        <p:nvSpPr>
          <p:cNvPr id="17" name="Freeform 17"/>
          <p:cNvSpPr/>
          <p:nvPr/>
        </p:nvSpPr>
        <p:spPr>
          <a:xfrm>
            <a:off x="15220208" y="164246"/>
            <a:ext cx="1200037" cy="1169206"/>
          </a:xfrm>
          <a:custGeom>
            <a:avLst/>
            <a:gdLst/>
            <a:ahLst/>
            <a:cxnLst/>
            <a:rect l="l" t="t" r="r" b="b"/>
            <a:pathLst>
              <a:path w="1200037" h="1169206">
                <a:moveTo>
                  <a:pt x="0" y="0"/>
                </a:moveTo>
                <a:lnTo>
                  <a:pt x="1200037" y="0"/>
                </a:lnTo>
                <a:lnTo>
                  <a:pt x="1200037" y="1169206"/>
                </a:lnTo>
                <a:lnTo>
                  <a:pt x="0" y="116920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-5794" y="60789"/>
            <a:ext cx="2154713" cy="1407746"/>
          </a:xfrm>
          <a:custGeom>
            <a:avLst/>
            <a:gdLst/>
            <a:ahLst/>
            <a:cxnLst/>
            <a:rect l="l" t="t" r="r" b="b"/>
            <a:pathLst>
              <a:path w="2154713" h="1407746">
                <a:moveTo>
                  <a:pt x="0" y="0"/>
                </a:moveTo>
                <a:lnTo>
                  <a:pt x="2154713" y="0"/>
                </a:lnTo>
                <a:lnTo>
                  <a:pt x="2154713" y="1407746"/>
                </a:lnTo>
                <a:lnTo>
                  <a:pt x="0" y="140774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16420245" y="164246"/>
            <a:ext cx="1867755" cy="1140043"/>
          </a:xfrm>
          <a:custGeom>
            <a:avLst/>
            <a:gdLst/>
            <a:ahLst/>
            <a:cxnLst/>
            <a:rect l="l" t="t" r="r" b="b"/>
            <a:pathLst>
              <a:path w="1867755" h="1140043">
                <a:moveTo>
                  <a:pt x="0" y="0"/>
                </a:moveTo>
                <a:lnTo>
                  <a:pt x="1867755" y="0"/>
                </a:lnTo>
                <a:lnTo>
                  <a:pt x="1867755" y="1140043"/>
                </a:lnTo>
                <a:lnTo>
                  <a:pt x="0" y="114004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6202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TextBox 20"/>
          <p:cNvSpPr txBox="1"/>
          <p:nvPr/>
        </p:nvSpPr>
        <p:spPr>
          <a:xfrm>
            <a:off x="1139597" y="4650353"/>
            <a:ext cx="7686880" cy="34867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9130"/>
              </a:lnSpc>
              <a:spcBef>
                <a:spcPct val="0"/>
              </a:spcBef>
            </a:pPr>
            <a:r>
              <a:rPr lang="en-US" sz="8300" b="1" spc="166">
                <a:solidFill>
                  <a:srgbClr val="FFFFFF"/>
                </a:solidFill>
                <a:latin typeface="Montserrat Heavy"/>
                <a:ea typeface="Montserrat Heavy"/>
                <a:cs typeface="Montserrat Heavy"/>
                <a:sym typeface="Montserrat Heavy"/>
              </a:rPr>
              <a:t>HƯỚNG DẪN SỬ DỤNG THƯ VIỆN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071563" y="9201150"/>
            <a:ext cx="3630119" cy="4483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l">
              <a:lnSpc>
                <a:spcPts val="3640"/>
              </a:lnSpc>
            </a:pPr>
            <a:r>
              <a:rPr lang="en-US" sz="2600" b="1" spc="130">
                <a:solidFill>
                  <a:srgbClr val="10EEFF"/>
                </a:solidFill>
                <a:latin typeface="Proxima Nova Bold"/>
                <a:ea typeface="Proxima Nova Bold"/>
                <a:cs typeface="Proxima Nova Bold"/>
                <a:sym typeface="Proxima Nova Bold"/>
              </a:rPr>
              <a:t>2024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B154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2076239">
            <a:off x="17797795" y="7905051"/>
            <a:ext cx="1535795" cy="1680216"/>
          </a:xfrm>
          <a:custGeom>
            <a:avLst/>
            <a:gdLst/>
            <a:ahLst/>
            <a:cxnLst/>
            <a:rect l="l" t="t" r="r" b="b"/>
            <a:pathLst>
              <a:path w="1535795" h="1680216">
                <a:moveTo>
                  <a:pt x="0" y="0"/>
                </a:moveTo>
                <a:lnTo>
                  <a:pt x="1535795" y="0"/>
                </a:lnTo>
                <a:lnTo>
                  <a:pt x="1535795" y="1680217"/>
                </a:lnTo>
                <a:lnTo>
                  <a:pt x="0" y="168021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6314324" y="9151781"/>
            <a:ext cx="662555" cy="1135219"/>
          </a:xfrm>
          <a:custGeom>
            <a:avLst/>
            <a:gdLst/>
            <a:ahLst/>
            <a:cxnLst/>
            <a:rect l="l" t="t" r="r" b="b"/>
            <a:pathLst>
              <a:path w="662555" h="1135219">
                <a:moveTo>
                  <a:pt x="0" y="0"/>
                </a:moveTo>
                <a:lnTo>
                  <a:pt x="662555" y="0"/>
                </a:lnTo>
                <a:lnTo>
                  <a:pt x="662555" y="1135219"/>
                </a:lnTo>
                <a:lnTo>
                  <a:pt x="0" y="113521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3029244" y="3862226"/>
            <a:ext cx="1399336" cy="1494437"/>
          </a:xfrm>
          <a:custGeom>
            <a:avLst/>
            <a:gdLst/>
            <a:ahLst/>
            <a:cxnLst/>
            <a:rect l="l" t="t" r="r" b="b"/>
            <a:pathLst>
              <a:path w="1399336" h="1494437">
                <a:moveTo>
                  <a:pt x="0" y="0"/>
                </a:moveTo>
                <a:lnTo>
                  <a:pt x="1399337" y="0"/>
                </a:lnTo>
                <a:lnTo>
                  <a:pt x="1399337" y="1494437"/>
                </a:lnTo>
                <a:lnTo>
                  <a:pt x="0" y="149443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-1987620">
            <a:off x="12199014" y="5966704"/>
            <a:ext cx="3372217" cy="2526097"/>
          </a:xfrm>
          <a:custGeom>
            <a:avLst/>
            <a:gdLst/>
            <a:ahLst/>
            <a:cxnLst/>
            <a:rect l="l" t="t" r="r" b="b"/>
            <a:pathLst>
              <a:path w="3372217" h="2526097">
                <a:moveTo>
                  <a:pt x="0" y="0"/>
                </a:moveTo>
                <a:lnTo>
                  <a:pt x="3372217" y="0"/>
                </a:lnTo>
                <a:lnTo>
                  <a:pt x="3372217" y="2526097"/>
                </a:lnTo>
                <a:lnTo>
                  <a:pt x="0" y="252609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6443071" y="5196469"/>
            <a:ext cx="816229" cy="1046448"/>
          </a:xfrm>
          <a:custGeom>
            <a:avLst/>
            <a:gdLst/>
            <a:ahLst/>
            <a:cxnLst/>
            <a:rect l="l" t="t" r="r" b="b"/>
            <a:pathLst>
              <a:path w="816229" h="1046448">
                <a:moveTo>
                  <a:pt x="0" y="0"/>
                </a:moveTo>
                <a:lnTo>
                  <a:pt x="816229" y="0"/>
                </a:lnTo>
                <a:lnTo>
                  <a:pt x="816229" y="1046447"/>
                </a:lnTo>
                <a:lnTo>
                  <a:pt x="0" y="104644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3749831">
            <a:off x="16266915" y="2562617"/>
            <a:ext cx="4411813" cy="1395737"/>
          </a:xfrm>
          <a:custGeom>
            <a:avLst/>
            <a:gdLst/>
            <a:ahLst/>
            <a:cxnLst/>
            <a:rect l="l" t="t" r="r" b="b"/>
            <a:pathLst>
              <a:path w="4411813" h="1395737">
                <a:moveTo>
                  <a:pt x="0" y="0"/>
                </a:moveTo>
                <a:lnTo>
                  <a:pt x="4411813" y="0"/>
                </a:lnTo>
                <a:lnTo>
                  <a:pt x="4411813" y="1395738"/>
                </a:lnTo>
                <a:lnTo>
                  <a:pt x="0" y="139573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-1923160">
            <a:off x="-1833950" y="9972544"/>
            <a:ext cx="4378507" cy="628913"/>
          </a:xfrm>
          <a:custGeom>
            <a:avLst/>
            <a:gdLst/>
            <a:ahLst/>
            <a:cxnLst/>
            <a:rect l="l" t="t" r="r" b="b"/>
            <a:pathLst>
              <a:path w="4378507" h="628913">
                <a:moveTo>
                  <a:pt x="0" y="0"/>
                </a:moveTo>
                <a:lnTo>
                  <a:pt x="4378507" y="0"/>
                </a:lnTo>
                <a:lnTo>
                  <a:pt x="4378507" y="628912"/>
                </a:lnTo>
                <a:lnTo>
                  <a:pt x="0" y="62891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1375038">
            <a:off x="12488375" y="2529296"/>
            <a:ext cx="1153205" cy="1484607"/>
          </a:xfrm>
          <a:custGeom>
            <a:avLst/>
            <a:gdLst/>
            <a:ahLst/>
            <a:cxnLst/>
            <a:rect l="l" t="t" r="r" b="b"/>
            <a:pathLst>
              <a:path w="1153205" h="1484607">
                <a:moveTo>
                  <a:pt x="0" y="0"/>
                </a:moveTo>
                <a:lnTo>
                  <a:pt x="1153205" y="0"/>
                </a:lnTo>
                <a:lnTo>
                  <a:pt x="1153205" y="1484607"/>
                </a:lnTo>
                <a:lnTo>
                  <a:pt x="0" y="1484607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0" name="Group 10"/>
          <p:cNvGrpSpPr/>
          <p:nvPr/>
        </p:nvGrpSpPr>
        <p:grpSpPr>
          <a:xfrm>
            <a:off x="355304" y="2582884"/>
            <a:ext cx="17605034" cy="7441509"/>
            <a:chOff x="0" y="0"/>
            <a:chExt cx="4636717" cy="1959904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4636717" cy="1959904"/>
            </a:xfrm>
            <a:custGeom>
              <a:avLst/>
              <a:gdLst/>
              <a:ahLst/>
              <a:cxnLst/>
              <a:rect l="l" t="t" r="r" b="b"/>
              <a:pathLst>
                <a:path w="4636717" h="1959904">
                  <a:moveTo>
                    <a:pt x="8795" y="0"/>
                  </a:moveTo>
                  <a:lnTo>
                    <a:pt x="4627921" y="0"/>
                  </a:lnTo>
                  <a:cubicBezTo>
                    <a:pt x="4630254" y="0"/>
                    <a:pt x="4632491" y="927"/>
                    <a:pt x="4634140" y="2576"/>
                  </a:cubicBezTo>
                  <a:cubicBezTo>
                    <a:pt x="4635790" y="4225"/>
                    <a:pt x="4636717" y="6463"/>
                    <a:pt x="4636717" y="8795"/>
                  </a:cubicBezTo>
                  <a:lnTo>
                    <a:pt x="4636717" y="1951108"/>
                  </a:lnTo>
                  <a:cubicBezTo>
                    <a:pt x="4636717" y="1955966"/>
                    <a:pt x="4632779" y="1959904"/>
                    <a:pt x="4627921" y="1959904"/>
                  </a:cubicBezTo>
                  <a:lnTo>
                    <a:pt x="8795" y="1959904"/>
                  </a:lnTo>
                  <a:cubicBezTo>
                    <a:pt x="3938" y="1959904"/>
                    <a:pt x="0" y="1955966"/>
                    <a:pt x="0" y="1951108"/>
                  </a:cubicBezTo>
                  <a:lnTo>
                    <a:pt x="0" y="8795"/>
                  </a:lnTo>
                  <a:cubicBezTo>
                    <a:pt x="0" y="3938"/>
                    <a:pt x="3938" y="0"/>
                    <a:pt x="8795" y="0"/>
                  </a:cubicBezTo>
                  <a:close/>
                </a:path>
              </a:pathLst>
            </a:custGeom>
            <a:solidFill>
              <a:srgbClr val="EDF0F2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9525"/>
              <a:ext cx="4636717" cy="19503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1477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6216260" y="1585170"/>
            <a:ext cx="5855479" cy="769114"/>
            <a:chOff x="0" y="0"/>
            <a:chExt cx="7807306" cy="1025485"/>
          </a:xfrm>
        </p:grpSpPr>
        <p:sp>
          <p:nvSpPr>
            <p:cNvPr id="14" name="TextBox 14"/>
            <p:cNvSpPr txBox="1"/>
            <p:nvPr/>
          </p:nvSpPr>
          <p:spPr>
            <a:xfrm>
              <a:off x="0" y="446788"/>
              <a:ext cx="7807306" cy="57869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1" indent="0" algn="l">
                <a:lnSpc>
                  <a:spcPts val="3640"/>
                </a:lnSpc>
                <a:spcBef>
                  <a:spcPct val="0"/>
                </a:spcBef>
              </a:pPr>
              <a:endParaRPr/>
            </a:p>
          </p:txBody>
        </p:sp>
        <p:sp>
          <p:nvSpPr>
            <p:cNvPr id="15" name="AutoShape 15"/>
            <p:cNvSpPr/>
            <p:nvPr/>
          </p:nvSpPr>
          <p:spPr>
            <a:xfrm flipV="1">
              <a:off x="31700" y="12700"/>
              <a:ext cx="7775586" cy="12700"/>
            </a:xfrm>
            <a:prstGeom prst="line">
              <a:avLst/>
            </a:prstGeom>
            <a:ln w="114300" cap="flat">
              <a:solidFill>
                <a:srgbClr val="FC7759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6" name="Freeform 16"/>
          <p:cNvSpPr/>
          <p:nvPr/>
        </p:nvSpPr>
        <p:spPr>
          <a:xfrm rot="-1734124">
            <a:off x="489406" y="2894774"/>
            <a:ext cx="684879" cy="731424"/>
          </a:xfrm>
          <a:custGeom>
            <a:avLst/>
            <a:gdLst/>
            <a:ahLst/>
            <a:cxnLst/>
            <a:rect l="l" t="t" r="r" b="b"/>
            <a:pathLst>
              <a:path w="684879" h="731424">
                <a:moveTo>
                  <a:pt x="0" y="0"/>
                </a:moveTo>
                <a:lnTo>
                  <a:pt x="684879" y="0"/>
                </a:lnTo>
                <a:lnTo>
                  <a:pt x="684879" y="731424"/>
                </a:lnTo>
                <a:lnTo>
                  <a:pt x="0" y="731424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TextBox 19"/>
          <p:cNvSpPr txBox="1"/>
          <p:nvPr/>
        </p:nvSpPr>
        <p:spPr>
          <a:xfrm>
            <a:off x="3662592" y="692361"/>
            <a:ext cx="10867566" cy="6165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729"/>
              </a:lnSpc>
              <a:spcBef>
                <a:spcPct val="0"/>
              </a:spcBef>
            </a:pPr>
            <a:r>
              <a:rPr lang="en-US" sz="4299" b="1" spc="85">
                <a:solidFill>
                  <a:srgbClr val="FFFFFF"/>
                </a:solidFill>
                <a:latin typeface="Montserrat Heavy"/>
                <a:ea typeface="Montserrat Heavy"/>
                <a:cs typeface="Montserrat Heavy"/>
                <a:sym typeface="Montserrat Heavy"/>
              </a:rPr>
              <a:t>KHÔNG GIAN GIẢI TRÍ, THƯ GIÃN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3265877" y="1898216"/>
            <a:ext cx="11838047" cy="428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300"/>
              </a:lnSpc>
              <a:spcBef>
                <a:spcPct val="0"/>
              </a:spcBef>
            </a:pPr>
            <a:r>
              <a:rPr lang="en-US" sz="3000" b="1" spc="60">
                <a:solidFill>
                  <a:srgbClr val="FFFFFF"/>
                </a:solidFill>
                <a:latin typeface="Montserrat Heavy"/>
                <a:ea typeface="Montserrat Heavy"/>
                <a:cs typeface="Montserrat Heavy"/>
                <a:sym typeface="Montserrat Heavy"/>
              </a:rPr>
              <a:t>KHÔNG GIAN SÁNG TẠO - TẦNG 3</a:t>
            </a:r>
          </a:p>
        </p:txBody>
      </p:sp>
      <p:grpSp>
        <p:nvGrpSpPr>
          <p:cNvPr id="21" name="Group 21"/>
          <p:cNvGrpSpPr/>
          <p:nvPr/>
        </p:nvGrpSpPr>
        <p:grpSpPr>
          <a:xfrm>
            <a:off x="-261343" y="363332"/>
            <a:ext cx="2674638" cy="1330735"/>
            <a:chOff x="0" y="0"/>
            <a:chExt cx="848384" cy="422104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848384" cy="422104"/>
            </a:xfrm>
            <a:custGeom>
              <a:avLst/>
              <a:gdLst/>
              <a:ahLst/>
              <a:cxnLst/>
              <a:rect l="l" t="t" r="r" b="b"/>
              <a:pathLst>
                <a:path w="848384" h="422104">
                  <a:moveTo>
                    <a:pt x="57891" y="0"/>
                  </a:moveTo>
                  <a:lnTo>
                    <a:pt x="790493" y="0"/>
                  </a:lnTo>
                  <a:cubicBezTo>
                    <a:pt x="822465" y="0"/>
                    <a:pt x="848384" y="25919"/>
                    <a:pt x="848384" y="57891"/>
                  </a:cubicBezTo>
                  <a:lnTo>
                    <a:pt x="848384" y="364212"/>
                  </a:lnTo>
                  <a:cubicBezTo>
                    <a:pt x="848384" y="396185"/>
                    <a:pt x="822465" y="422104"/>
                    <a:pt x="790493" y="422104"/>
                  </a:cubicBezTo>
                  <a:lnTo>
                    <a:pt x="57891" y="422104"/>
                  </a:lnTo>
                  <a:cubicBezTo>
                    <a:pt x="25919" y="422104"/>
                    <a:pt x="0" y="396185"/>
                    <a:pt x="0" y="364212"/>
                  </a:cubicBezTo>
                  <a:lnTo>
                    <a:pt x="0" y="57891"/>
                  </a:lnTo>
                  <a:cubicBezTo>
                    <a:pt x="0" y="25919"/>
                    <a:pt x="25919" y="0"/>
                    <a:pt x="57891" y="0"/>
                  </a:cubicBezTo>
                  <a:close/>
                </a:path>
              </a:pathLst>
            </a:custGeom>
            <a:solidFill>
              <a:srgbClr val="FFFFF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0" y="9525"/>
              <a:ext cx="848384" cy="412579"/>
            </a:xfrm>
            <a:prstGeom prst="rect">
              <a:avLst/>
            </a:prstGeom>
          </p:spPr>
          <p:txBody>
            <a:bodyPr lIns="42180" tIns="42180" rIns="42180" bIns="42180" rtlCol="0" anchor="ctr"/>
            <a:lstStyle/>
            <a:p>
              <a:pPr marL="0" lvl="0" indent="0" algn="ctr">
                <a:lnSpc>
                  <a:spcPts val="1477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4" name="Freeform 24"/>
          <p:cNvSpPr/>
          <p:nvPr/>
        </p:nvSpPr>
        <p:spPr>
          <a:xfrm>
            <a:off x="1244676" y="513495"/>
            <a:ext cx="996416" cy="970817"/>
          </a:xfrm>
          <a:custGeom>
            <a:avLst/>
            <a:gdLst/>
            <a:ahLst/>
            <a:cxnLst/>
            <a:rect l="l" t="t" r="r" b="b"/>
            <a:pathLst>
              <a:path w="996416" h="970817">
                <a:moveTo>
                  <a:pt x="0" y="0"/>
                </a:moveTo>
                <a:lnTo>
                  <a:pt x="996417" y="0"/>
                </a:lnTo>
                <a:lnTo>
                  <a:pt x="996417" y="970817"/>
                </a:lnTo>
                <a:lnTo>
                  <a:pt x="0" y="970817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>
            <a:off x="-270170" y="414463"/>
            <a:ext cx="1789104" cy="1168881"/>
          </a:xfrm>
          <a:custGeom>
            <a:avLst/>
            <a:gdLst/>
            <a:ahLst/>
            <a:cxnLst/>
            <a:rect l="l" t="t" r="r" b="b"/>
            <a:pathLst>
              <a:path w="1789104" h="1168881">
                <a:moveTo>
                  <a:pt x="0" y="0"/>
                </a:moveTo>
                <a:lnTo>
                  <a:pt x="1789104" y="0"/>
                </a:lnTo>
                <a:lnTo>
                  <a:pt x="1789104" y="1168881"/>
                </a:lnTo>
                <a:lnTo>
                  <a:pt x="0" y="1168881"/>
                </a:lnTo>
                <a:lnTo>
                  <a:pt x="0" y="0"/>
                </a:lnTo>
                <a:close/>
              </a:path>
            </a:pathLst>
          </a:custGeom>
          <a:blipFill>
            <a:blip r:embed="rId2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6" name="Content Placeholder 11">
            <a:extLst>
              <a:ext uri="{FF2B5EF4-FFF2-40B4-BE49-F238E27FC236}">
                <a16:creationId xmlns:a16="http://schemas.microsoft.com/office/drawing/2014/main" id="{630EFDEC-6B18-0342-171B-E4CFA3187B63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33" t="248" r="20505" b="-248"/>
          <a:stretch/>
        </p:blipFill>
        <p:spPr>
          <a:xfrm>
            <a:off x="1219200" y="2759837"/>
            <a:ext cx="7902882" cy="7097719"/>
          </a:xfrm>
          <a:prstGeom prst="rect">
            <a:avLst/>
          </a:prstGeom>
        </p:spPr>
      </p:pic>
      <p:pic>
        <p:nvPicPr>
          <p:cNvPr id="27" name="Content Placeholder 13">
            <a:extLst>
              <a:ext uri="{FF2B5EF4-FFF2-40B4-BE49-F238E27FC236}">
                <a16:creationId xmlns:a16="http://schemas.microsoft.com/office/drawing/2014/main" id="{47E72DE1-BB09-96A6-867D-03C54602BCB6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63" t="-296" r="5834" b="296"/>
          <a:stretch/>
        </p:blipFill>
        <p:spPr>
          <a:xfrm>
            <a:off x="9372600" y="2762269"/>
            <a:ext cx="7767808" cy="7082738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B154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2076239">
            <a:off x="16083288" y="287472"/>
            <a:ext cx="1535795" cy="1680216"/>
          </a:xfrm>
          <a:custGeom>
            <a:avLst/>
            <a:gdLst/>
            <a:ahLst/>
            <a:cxnLst/>
            <a:rect l="l" t="t" r="r" b="b"/>
            <a:pathLst>
              <a:path w="1535795" h="1680216">
                <a:moveTo>
                  <a:pt x="0" y="0"/>
                </a:moveTo>
                <a:lnTo>
                  <a:pt x="1535795" y="0"/>
                </a:lnTo>
                <a:lnTo>
                  <a:pt x="1535795" y="1680217"/>
                </a:lnTo>
                <a:lnTo>
                  <a:pt x="0" y="168021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6314324" y="9151781"/>
            <a:ext cx="662555" cy="1135219"/>
          </a:xfrm>
          <a:custGeom>
            <a:avLst/>
            <a:gdLst/>
            <a:ahLst/>
            <a:cxnLst/>
            <a:rect l="l" t="t" r="r" b="b"/>
            <a:pathLst>
              <a:path w="662555" h="1135219">
                <a:moveTo>
                  <a:pt x="0" y="0"/>
                </a:moveTo>
                <a:lnTo>
                  <a:pt x="662555" y="0"/>
                </a:lnTo>
                <a:lnTo>
                  <a:pt x="662555" y="1135219"/>
                </a:lnTo>
                <a:lnTo>
                  <a:pt x="0" y="113521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3029244" y="3862226"/>
            <a:ext cx="1399336" cy="1494437"/>
          </a:xfrm>
          <a:custGeom>
            <a:avLst/>
            <a:gdLst/>
            <a:ahLst/>
            <a:cxnLst/>
            <a:rect l="l" t="t" r="r" b="b"/>
            <a:pathLst>
              <a:path w="1399336" h="1494437">
                <a:moveTo>
                  <a:pt x="0" y="0"/>
                </a:moveTo>
                <a:lnTo>
                  <a:pt x="1399337" y="0"/>
                </a:lnTo>
                <a:lnTo>
                  <a:pt x="1399337" y="1494437"/>
                </a:lnTo>
                <a:lnTo>
                  <a:pt x="0" y="149443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-1987620">
            <a:off x="12199014" y="5966704"/>
            <a:ext cx="3372217" cy="2526097"/>
          </a:xfrm>
          <a:custGeom>
            <a:avLst/>
            <a:gdLst/>
            <a:ahLst/>
            <a:cxnLst/>
            <a:rect l="l" t="t" r="r" b="b"/>
            <a:pathLst>
              <a:path w="3372217" h="2526097">
                <a:moveTo>
                  <a:pt x="0" y="0"/>
                </a:moveTo>
                <a:lnTo>
                  <a:pt x="3372217" y="0"/>
                </a:lnTo>
                <a:lnTo>
                  <a:pt x="3372217" y="2526097"/>
                </a:lnTo>
                <a:lnTo>
                  <a:pt x="0" y="252609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6443071" y="5196469"/>
            <a:ext cx="816229" cy="1046448"/>
          </a:xfrm>
          <a:custGeom>
            <a:avLst/>
            <a:gdLst/>
            <a:ahLst/>
            <a:cxnLst/>
            <a:rect l="l" t="t" r="r" b="b"/>
            <a:pathLst>
              <a:path w="816229" h="1046448">
                <a:moveTo>
                  <a:pt x="0" y="0"/>
                </a:moveTo>
                <a:lnTo>
                  <a:pt x="816229" y="0"/>
                </a:lnTo>
                <a:lnTo>
                  <a:pt x="816229" y="1046447"/>
                </a:lnTo>
                <a:lnTo>
                  <a:pt x="0" y="104644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3749831">
            <a:off x="16282950" y="10183854"/>
            <a:ext cx="4411813" cy="1395737"/>
          </a:xfrm>
          <a:custGeom>
            <a:avLst/>
            <a:gdLst/>
            <a:ahLst/>
            <a:cxnLst/>
            <a:rect l="l" t="t" r="r" b="b"/>
            <a:pathLst>
              <a:path w="4411813" h="1395737">
                <a:moveTo>
                  <a:pt x="0" y="0"/>
                </a:moveTo>
                <a:lnTo>
                  <a:pt x="4411813" y="0"/>
                </a:lnTo>
                <a:lnTo>
                  <a:pt x="4411813" y="1395737"/>
                </a:lnTo>
                <a:lnTo>
                  <a:pt x="0" y="139573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1375038">
            <a:off x="12488375" y="2529296"/>
            <a:ext cx="1153205" cy="1484607"/>
          </a:xfrm>
          <a:custGeom>
            <a:avLst/>
            <a:gdLst/>
            <a:ahLst/>
            <a:cxnLst/>
            <a:rect l="l" t="t" r="r" b="b"/>
            <a:pathLst>
              <a:path w="1153205" h="1484607">
                <a:moveTo>
                  <a:pt x="0" y="0"/>
                </a:moveTo>
                <a:lnTo>
                  <a:pt x="1153205" y="0"/>
                </a:lnTo>
                <a:lnTo>
                  <a:pt x="1153205" y="1484607"/>
                </a:lnTo>
                <a:lnTo>
                  <a:pt x="0" y="148460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9" name="Group 9"/>
          <p:cNvGrpSpPr/>
          <p:nvPr/>
        </p:nvGrpSpPr>
        <p:grpSpPr>
          <a:xfrm>
            <a:off x="355304" y="2582884"/>
            <a:ext cx="17605034" cy="7417881"/>
            <a:chOff x="0" y="0"/>
            <a:chExt cx="4636717" cy="1953681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4636717" cy="1953681"/>
            </a:xfrm>
            <a:custGeom>
              <a:avLst/>
              <a:gdLst/>
              <a:ahLst/>
              <a:cxnLst/>
              <a:rect l="l" t="t" r="r" b="b"/>
              <a:pathLst>
                <a:path w="4636717" h="1953681">
                  <a:moveTo>
                    <a:pt x="8795" y="0"/>
                  </a:moveTo>
                  <a:lnTo>
                    <a:pt x="4627921" y="0"/>
                  </a:lnTo>
                  <a:cubicBezTo>
                    <a:pt x="4630254" y="0"/>
                    <a:pt x="4632491" y="927"/>
                    <a:pt x="4634140" y="2576"/>
                  </a:cubicBezTo>
                  <a:cubicBezTo>
                    <a:pt x="4635790" y="4225"/>
                    <a:pt x="4636717" y="6463"/>
                    <a:pt x="4636717" y="8795"/>
                  </a:cubicBezTo>
                  <a:lnTo>
                    <a:pt x="4636717" y="1944885"/>
                  </a:lnTo>
                  <a:cubicBezTo>
                    <a:pt x="4636717" y="1949743"/>
                    <a:pt x="4632779" y="1953681"/>
                    <a:pt x="4627921" y="1953681"/>
                  </a:cubicBezTo>
                  <a:lnTo>
                    <a:pt x="8795" y="1953681"/>
                  </a:lnTo>
                  <a:cubicBezTo>
                    <a:pt x="3938" y="1953681"/>
                    <a:pt x="0" y="1949743"/>
                    <a:pt x="0" y="1944885"/>
                  </a:cubicBezTo>
                  <a:lnTo>
                    <a:pt x="0" y="8795"/>
                  </a:lnTo>
                  <a:cubicBezTo>
                    <a:pt x="0" y="3938"/>
                    <a:pt x="3938" y="0"/>
                    <a:pt x="8795" y="0"/>
                  </a:cubicBezTo>
                  <a:close/>
                </a:path>
              </a:pathLst>
            </a:custGeom>
            <a:solidFill>
              <a:srgbClr val="EDF0F2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9525"/>
              <a:ext cx="4636717" cy="194415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1477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6216260" y="1585170"/>
            <a:ext cx="5855479" cy="769114"/>
            <a:chOff x="0" y="0"/>
            <a:chExt cx="7807306" cy="1025485"/>
          </a:xfrm>
        </p:grpSpPr>
        <p:sp>
          <p:nvSpPr>
            <p:cNvPr id="13" name="TextBox 13"/>
            <p:cNvSpPr txBox="1"/>
            <p:nvPr/>
          </p:nvSpPr>
          <p:spPr>
            <a:xfrm>
              <a:off x="0" y="446788"/>
              <a:ext cx="7807306" cy="57869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1" indent="0" algn="l">
                <a:lnSpc>
                  <a:spcPts val="3640"/>
                </a:lnSpc>
                <a:spcBef>
                  <a:spcPct val="0"/>
                </a:spcBef>
              </a:pPr>
              <a:endParaRPr/>
            </a:p>
          </p:txBody>
        </p:sp>
        <p:sp>
          <p:nvSpPr>
            <p:cNvPr id="14" name="AutoShape 14"/>
            <p:cNvSpPr/>
            <p:nvPr/>
          </p:nvSpPr>
          <p:spPr>
            <a:xfrm flipV="1">
              <a:off x="31700" y="12700"/>
              <a:ext cx="7775586" cy="12700"/>
            </a:xfrm>
            <a:prstGeom prst="line">
              <a:avLst/>
            </a:prstGeom>
            <a:ln w="114300" cap="flat">
              <a:solidFill>
                <a:srgbClr val="FC7759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5" name="Freeform 15"/>
          <p:cNvSpPr/>
          <p:nvPr/>
        </p:nvSpPr>
        <p:spPr>
          <a:xfrm rot="-1734124">
            <a:off x="-107294" y="9022925"/>
            <a:ext cx="1304289" cy="1392930"/>
          </a:xfrm>
          <a:custGeom>
            <a:avLst/>
            <a:gdLst/>
            <a:ahLst/>
            <a:cxnLst/>
            <a:rect l="l" t="t" r="r" b="b"/>
            <a:pathLst>
              <a:path w="1304289" h="1392930">
                <a:moveTo>
                  <a:pt x="0" y="0"/>
                </a:moveTo>
                <a:lnTo>
                  <a:pt x="1304289" y="0"/>
                </a:lnTo>
                <a:lnTo>
                  <a:pt x="1304289" y="1392930"/>
                </a:lnTo>
                <a:lnTo>
                  <a:pt x="0" y="139293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9470647" y="2788657"/>
            <a:ext cx="7645778" cy="7057344"/>
          </a:xfrm>
          <a:custGeom>
            <a:avLst/>
            <a:gdLst/>
            <a:ahLst/>
            <a:cxnLst/>
            <a:rect l="l" t="t" r="r" b="b"/>
            <a:pathLst>
              <a:path w="7645778" h="7057344">
                <a:moveTo>
                  <a:pt x="0" y="0"/>
                </a:moveTo>
                <a:lnTo>
                  <a:pt x="7645778" y="0"/>
                </a:lnTo>
                <a:lnTo>
                  <a:pt x="7645778" y="7057344"/>
                </a:lnTo>
                <a:lnTo>
                  <a:pt x="0" y="7057344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 l="-10717" r="-1235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TextBox 18"/>
          <p:cNvSpPr txBox="1"/>
          <p:nvPr/>
        </p:nvSpPr>
        <p:spPr>
          <a:xfrm>
            <a:off x="3662592" y="692361"/>
            <a:ext cx="10867566" cy="6165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729"/>
              </a:lnSpc>
              <a:spcBef>
                <a:spcPct val="0"/>
              </a:spcBef>
            </a:pPr>
            <a:r>
              <a:rPr lang="en-US" sz="4299" b="1" spc="85">
                <a:solidFill>
                  <a:srgbClr val="FFFFFF"/>
                </a:solidFill>
                <a:latin typeface="Montserrat Heavy"/>
                <a:ea typeface="Montserrat Heavy"/>
                <a:cs typeface="Montserrat Heavy"/>
                <a:sym typeface="Montserrat Heavy"/>
              </a:rPr>
              <a:t>KHÔNG GIAN GIẢI TRÍ, THƯ GIÃN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3265877" y="1898216"/>
            <a:ext cx="11838047" cy="428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300"/>
              </a:lnSpc>
              <a:spcBef>
                <a:spcPct val="0"/>
              </a:spcBef>
            </a:pPr>
            <a:r>
              <a:rPr lang="en-US" sz="3000" b="1" spc="60">
                <a:solidFill>
                  <a:srgbClr val="FFFFFF"/>
                </a:solidFill>
                <a:latin typeface="Montserrat Heavy"/>
                <a:ea typeface="Montserrat Heavy"/>
                <a:cs typeface="Montserrat Heavy"/>
                <a:sym typeface="Montserrat Heavy"/>
              </a:rPr>
              <a:t>KHÔNG GIAN SÁNG TẠO - TẦNG 4</a:t>
            </a:r>
          </a:p>
        </p:txBody>
      </p:sp>
      <p:grpSp>
        <p:nvGrpSpPr>
          <p:cNvPr id="20" name="Group 20"/>
          <p:cNvGrpSpPr/>
          <p:nvPr/>
        </p:nvGrpSpPr>
        <p:grpSpPr>
          <a:xfrm>
            <a:off x="-261343" y="363332"/>
            <a:ext cx="2674638" cy="1330735"/>
            <a:chOff x="0" y="0"/>
            <a:chExt cx="848384" cy="422104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848384" cy="422104"/>
            </a:xfrm>
            <a:custGeom>
              <a:avLst/>
              <a:gdLst/>
              <a:ahLst/>
              <a:cxnLst/>
              <a:rect l="l" t="t" r="r" b="b"/>
              <a:pathLst>
                <a:path w="848384" h="422104">
                  <a:moveTo>
                    <a:pt x="57891" y="0"/>
                  </a:moveTo>
                  <a:lnTo>
                    <a:pt x="790493" y="0"/>
                  </a:lnTo>
                  <a:cubicBezTo>
                    <a:pt x="822465" y="0"/>
                    <a:pt x="848384" y="25919"/>
                    <a:pt x="848384" y="57891"/>
                  </a:cubicBezTo>
                  <a:lnTo>
                    <a:pt x="848384" y="364212"/>
                  </a:lnTo>
                  <a:cubicBezTo>
                    <a:pt x="848384" y="396185"/>
                    <a:pt x="822465" y="422104"/>
                    <a:pt x="790493" y="422104"/>
                  </a:cubicBezTo>
                  <a:lnTo>
                    <a:pt x="57891" y="422104"/>
                  </a:lnTo>
                  <a:cubicBezTo>
                    <a:pt x="25919" y="422104"/>
                    <a:pt x="0" y="396185"/>
                    <a:pt x="0" y="364212"/>
                  </a:cubicBezTo>
                  <a:lnTo>
                    <a:pt x="0" y="57891"/>
                  </a:lnTo>
                  <a:cubicBezTo>
                    <a:pt x="0" y="25919"/>
                    <a:pt x="25919" y="0"/>
                    <a:pt x="57891" y="0"/>
                  </a:cubicBezTo>
                  <a:close/>
                </a:path>
              </a:pathLst>
            </a:custGeom>
            <a:solidFill>
              <a:srgbClr val="FFFFF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0" y="9525"/>
              <a:ext cx="848384" cy="412579"/>
            </a:xfrm>
            <a:prstGeom prst="rect">
              <a:avLst/>
            </a:prstGeom>
          </p:spPr>
          <p:txBody>
            <a:bodyPr lIns="42180" tIns="42180" rIns="42180" bIns="42180" rtlCol="0" anchor="ctr"/>
            <a:lstStyle/>
            <a:p>
              <a:pPr marL="0" lvl="0" indent="0" algn="ctr">
                <a:lnSpc>
                  <a:spcPts val="1477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3" name="Freeform 23"/>
          <p:cNvSpPr/>
          <p:nvPr/>
        </p:nvSpPr>
        <p:spPr>
          <a:xfrm>
            <a:off x="1244676" y="513495"/>
            <a:ext cx="996416" cy="970817"/>
          </a:xfrm>
          <a:custGeom>
            <a:avLst/>
            <a:gdLst/>
            <a:ahLst/>
            <a:cxnLst/>
            <a:rect l="l" t="t" r="r" b="b"/>
            <a:pathLst>
              <a:path w="996416" h="970817">
                <a:moveTo>
                  <a:pt x="0" y="0"/>
                </a:moveTo>
                <a:lnTo>
                  <a:pt x="996417" y="0"/>
                </a:lnTo>
                <a:lnTo>
                  <a:pt x="996417" y="970817"/>
                </a:lnTo>
                <a:lnTo>
                  <a:pt x="0" y="970817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>
            <a:off x="-270170" y="414463"/>
            <a:ext cx="1789104" cy="1168881"/>
          </a:xfrm>
          <a:custGeom>
            <a:avLst/>
            <a:gdLst/>
            <a:ahLst/>
            <a:cxnLst/>
            <a:rect l="l" t="t" r="r" b="b"/>
            <a:pathLst>
              <a:path w="1789104" h="1168881">
                <a:moveTo>
                  <a:pt x="0" y="0"/>
                </a:moveTo>
                <a:lnTo>
                  <a:pt x="1789104" y="0"/>
                </a:lnTo>
                <a:lnTo>
                  <a:pt x="1789104" y="1168881"/>
                </a:lnTo>
                <a:lnTo>
                  <a:pt x="0" y="1168881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5" name="Content Placeholder 9">
            <a:extLst>
              <a:ext uri="{FF2B5EF4-FFF2-40B4-BE49-F238E27FC236}">
                <a16:creationId xmlns:a16="http://schemas.microsoft.com/office/drawing/2014/main" id="{1C9AFA63-5949-CF1D-A982-DB2C0FAE89CA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45" r="10401"/>
          <a:stretch/>
        </p:blipFill>
        <p:spPr>
          <a:xfrm>
            <a:off x="1153378" y="2780838"/>
            <a:ext cx="8076055" cy="7057344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708529" y="4370267"/>
            <a:ext cx="12332572" cy="1318869"/>
            <a:chOff x="0" y="0"/>
            <a:chExt cx="2421165" cy="25892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21165" cy="258924"/>
            </a:xfrm>
            <a:custGeom>
              <a:avLst/>
              <a:gdLst/>
              <a:ahLst/>
              <a:cxnLst/>
              <a:rect l="l" t="t" r="r" b="b"/>
              <a:pathLst>
                <a:path w="2421165" h="258924">
                  <a:moveTo>
                    <a:pt x="62776" y="0"/>
                  </a:moveTo>
                  <a:lnTo>
                    <a:pt x="2358389" y="0"/>
                  </a:lnTo>
                  <a:cubicBezTo>
                    <a:pt x="2375038" y="0"/>
                    <a:pt x="2391005" y="6614"/>
                    <a:pt x="2402778" y="18387"/>
                  </a:cubicBezTo>
                  <a:cubicBezTo>
                    <a:pt x="2414551" y="30160"/>
                    <a:pt x="2421165" y="46127"/>
                    <a:pt x="2421165" y="62776"/>
                  </a:cubicBezTo>
                  <a:lnTo>
                    <a:pt x="2421165" y="196148"/>
                  </a:lnTo>
                  <a:cubicBezTo>
                    <a:pt x="2421165" y="230818"/>
                    <a:pt x="2393059" y="258924"/>
                    <a:pt x="2358389" y="258924"/>
                  </a:cubicBezTo>
                  <a:lnTo>
                    <a:pt x="62776" y="258924"/>
                  </a:lnTo>
                  <a:cubicBezTo>
                    <a:pt x="46127" y="258924"/>
                    <a:pt x="30160" y="252310"/>
                    <a:pt x="18387" y="240537"/>
                  </a:cubicBezTo>
                  <a:cubicBezTo>
                    <a:pt x="6614" y="228765"/>
                    <a:pt x="0" y="212797"/>
                    <a:pt x="0" y="196148"/>
                  </a:cubicBezTo>
                  <a:lnTo>
                    <a:pt x="0" y="62776"/>
                  </a:lnTo>
                  <a:cubicBezTo>
                    <a:pt x="0" y="46127"/>
                    <a:pt x="6614" y="30160"/>
                    <a:pt x="18387" y="18387"/>
                  </a:cubicBezTo>
                  <a:cubicBezTo>
                    <a:pt x="30160" y="6614"/>
                    <a:pt x="46127" y="0"/>
                    <a:pt x="62776" y="0"/>
                  </a:cubicBezTo>
                  <a:close/>
                </a:path>
              </a:pathLst>
            </a:custGeom>
            <a:solidFill>
              <a:srgbClr val="FBE7A7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2421165" cy="2970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1" indent="0" algn="l">
                <a:lnSpc>
                  <a:spcPts val="33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3708529" y="6030672"/>
            <a:ext cx="12332572" cy="1318869"/>
            <a:chOff x="0" y="0"/>
            <a:chExt cx="2421165" cy="25892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421165" cy="258924"/>
            </a:xfrm>
            <a:custGeom>
              <a:avLst/>
              <a:gdLst/>
              <a:ahLst/>
              <a:cxnLst/>
              <a:rect l="l" t="t" r="r" b="b"/>
              <a:pathLst>
                <a:path w="2421165" h="258924">
                  <a:moveTo>
                    <a:pt x="62776" y="0"/>
                  </a:moveTo>
                  <a:lnTo>
                    <a:pt x="2358389" y="0"/>
                  </a:lnTo>
                  <a:cubicBezTo>
                    <a:pt x="2375038" y="0"/>
                    <a:pt x="2391005" y="6614"/>
                    <a:pt x="2402778" y="18387"/>
                  </a:cubicBezTo>
                  <a:cubicBezTo>
                    <a:pt x="2414551" y="30160"/>
                    <a:pt x="2421165" y="46127"/>
                    <a:pt x="2421165" y="62776"/>
                  </a:cubicBezTo>
                  <a:lnTo>
                    <a:pt x="2421165" y="196148"/>
                  </a:lnTo>
                  <a:cubicBezTo>
                    <a:pt x="2421165" y="230818"/>
                    <a:pt x="2393059" y="258924"/>
                    <a:pt x="2358389" y="258924"/>
                  </a:cubicBezTo>
                  <a:lnTo>
                    <a:pt x="62776" y="258924"/>
                  </a:lnTo>
                  <a:cubicBezTo>
                    <a:pt x="46127" y="258924"/>
                    <a:pt x="30160" y="252310"/>
                    <a:pt x="18387" y="240537"/>
                  </a:cubicBezTo>
                  <a:cubicBezTo>
                    <a:pt x="6614" y="228765"/>
                    <a:pt x="0" y="212797"/>
                    <a:pt x="0" y="196148"/>
                  </a:cubicBezTo>
                  <a:lnTo>
                    <a:pt x="0" y="62776"/>
                  </a:lnTo>
                  <a:cubicBezTo>
                    <a:pt x="0" y="46127"/>
                    <a:pt x="6614" y="30160"/>
                    <a:pt x="18387" y="18387"/>
                  </a:cubicBezTo>
                  <a:cubicBezTo>
                    <a:pt x="30160" y="6614"/>
                    <a:pt x="46127" y="0"/>
                    <a:pt x="62776" y="0"/>
                  </a:cubicBezTo>
                  <a:close/>
                </a:path>
              </a:pathLst>
            </a:custGeom>
            <a:solidFill>
              <a:srgbClr val="FBE7A7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2421165" cy="2970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1" indent="0" algn="l">
                <a:lnSpc>
                  <a:spcPts val="33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2970873" y="4370267"/>
            <a:ext cx="1475311" cy="1318869"/>
            <a:chOff x="0" y="0"/>
            <a:chExt cx="289637" cy="25892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89637" cy="258924"/>
            </a:xfrm>
            <a:custGeom>
              <a:avLst/>
              <a:gdLst/>
              <a:ahLst/>
              <a:cxnLst/>
              <a:rect l="l" t="t" r="r" b="b"/>
              <a:pathLst>
                <a:path w="289637" h="258924">
                  <a:moveTo>
                    <a:pt x="129462" y="0"/>
                  </a:moveTo>
                  <a:lnTo>
                    <a:pt x="160175" y="0"/>
                  </a:lnTo>
                  <a:cubicBezTo>
                    <a:pt x="194511" y="0"/>
                    <a:pt x="227440" y="13640"/>
                    <a:pt x="251719" y="37919"/>
                  </a:cubicBezTo>
                  <a:cubicBezTo>
                    <a:pt x="275997" y="62197"/>
                    <a:pt x="289637" y="95127"/>
                    <a:pt x="289637" y="129462"/>
                  </a:cubicBezTo>
                  <a:lnTo>
                    <a:pt x="289637" y="129462"/>
                  </a:lnTo>
                  <a:cubicBezTo>
                    <a:pt x="289637" y="200962"/>
                    <a:pt x="231675" y="258924"/>
                    <a:pt x="160175" y="258924"/>
                  </a:cubicBezTo>
                  <a:lnTo>
                    <a:pt x="129462" y="258924"/>
                  </a:lnTo>
                  <a:cubicBezTo>
                    <a:pt x="95127" y="258924"/>
                    <a:pt x="62197" y="245284"/>
                    <a:pt x="37919" y="221006"/>
                  </a:cubicBezTo>
                  <a:cubicBezTo>
                    <a:pt x="13640" y="196727"/>
                    <a:pt x="0" y="163798"/>
                    <a:pt x="0" y="129462"/>
                  </a:cubicBezTo>
                  <a:lnTo>
                    <a:pt x="0" y="129462"/>
                  </a:lnTo>
                  <a:cubicBezTo>
                    <a:pt x="0" y="95127"/>
                    <a:pt x="13640" y="62197"/>
                    <a:pt x="37919" y="37919"/>
                  </a:cubicBezTo>
                  <a:cubicBezTo>
                    <a:pt x="62197" y="13640"/>
                    <a:pt x="95127" y="0"/>
                    <a:pt x="129462" y="0"/>
                  </a:cubicBezTo>
                  <a:close/>
                </a:path>
              </a:pathLst>
            </a:custGeom>
            <a:solidFill>
              <a:srgbClr val="0B1541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76200"/>
              <a:ext cx="289637" cy="3351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1" indent="0" algn="ctr">
                <a:lnSpc>
                  <a:spcPts val="6299"/>
                </a:lnSpc>
                <a:spcBef>
                  <a:spcPct val="0"/>
                </a:spcBef>
              </a:pPr>
              <a:r>
                <a:rPr lang="en-US" sz="4500" b="1">
                  <a:solidFill>
                    <a:srgbClr val="FFFFFF"/>
                  </a:solidFill>
                  <a:latin typeface="Proxima Nova Bold"/>
                  <a:ea typeface="Proxima Nova Bold"/>
                  <a:cs typeface="Proxima Nova Bold"/>
                  <a:sym typeface="Proxima Nova Bold"/>
                </a:rPr>
                <a:t>1</a:t>
              </a: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2970873" y="6030672"/>
            <a:ext cx="1475311" cy="1318869"/>
            <a:chOff x="0" y="0"/>
            <a:chExt cx="289637" cy="258924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89637" cy="258924"/>
            </a:xfrm>
            <a:custGeom>
              <a:avLst/>
              <a:gdLst/>
              <a:ahLst/>
              <a:cxnLst/>
              <a:rect l="l" t="t" r="r" b="b"/>
              <a:pathLst>
                <a:path w="289637" h="258924">
                  <a:moveTo>
                    <a:pt x="129462" y="0"/>
                  </a:moveTo>
                  <a:lnTo>
                    <a:pt x="160175" y="0"/>
                  </a:lnTo>
                  <a:cubicBezTo>
                    <a:pt x="194511" y="0"/>
                    <a:pt x="227440" y="13640"/>
                    <a:pt x="251719" y="37919"/>
                  </a:cubicBezTo>
                  <a:cubicBezTo>
                    <a:pt x="275997" y="62197"/>
                    <a:pt x="289637" y="95127"/>
                    <a:pt x="289637" y="129462"/>
                  </a:cubicBezTo>
                  <a:lnTo>
                    <a:pt x="289637" y="129462"/>
                  </a:lnTo>
                  <a:cubicBezTo>
                    <a:pt x="289637" y="200962"/>
                    <a:pt x="231675" y="258924"/>
                    <a:pt x="160175" y="258924"/>
                  </a:cubicBezTo>
                  <a:lnTo>
                    <a:pt x="129462" y="258924"/>
                  </a:lnTo>
                  <a:cubicBezTo>
                    <a:pt x="95127" y="258924"/>
                    <a:pt x="62197" y="245284"/>
                    <a:pt x="37919" y="221006"/>
                  </a:cubicBezTo>
                  <a:cubicBezTo>
                    <a:pt x="13640" y="196727"/>
                    <a:pt x="0" y="163798"/>
                    <a:pt x="0" y="129462"/>
                  </a:cubicBezTo>
                  <a:lnTo>
                    <a:pt x="0" y="129462"/>
                  </a:lnTo>
                  <a:cubicBezTo>
                    <a:pt x="0" y="95127"/>
                    <a:pt x="13640" y="62197"/>
                    <a:pt x="37919" y="37919"/>
                  </a:cubicBezTo>
                  <a:cubicBezTo>
                    <a:pt x="62197" y="13640"/>
                    <a:pt x="95127" y="0"/>
                    <a:pt x="129462" y="0"/>
                  </a:cubicBezTo>
                  <a:close/>
                </a:path>
              </a:pathLst>
            </a:custGeom>
            <a:solidFill>
              <a:srgbClr val="0B1541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76200"/>
              <a:ext cx="289637" cy="3351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1" indent="0" algn="ctr">
                <a:lnSpc>
                  <a:spcPts val="6299"/>
                </a:lnSpc>
                <a:spcBef>
                  <a:spcPct val="0"/>
                </a:spcBef>
              </a:pPr>
              <a:r>
                <a:rPr lang="en-US" sz="4500" b="1">
                  <a:solidFill>
                    <a:srgbClr val="FFFFFF"/>
                  </a:solidFill>
                  <a:latin typeface="Proxima Nova Bold"/>
                  <a:ea typeface="Proxima Nova Bold"/>
                  <a:cs typeface="Proxima Nova Bold"/>
                  <a:sym typeface="Proxima Nova Bold"/>
                </a:rPr>
                <a:t>2</a:t>
              </a:r>
            </a:p>
          </p:txBody>
        </p:sp>
      </p:grpSp>
      <p:sp>
        <p:nvSpPr>
          <p:cNvPr id="14" name="AutoShape 14"/>
          <p:cNvSpPr/>
          <p:nvPr/>
        </p:nvSpPr>
        <p:spPr>
          <a:xfrm>
            <a:off x="1071562" y="983991"/>
            <a:ext cx="0" cy="1042923"/>
          </a:xfrm>
          <a:prstGeom prst="line">
            <a:avLst/>
          </a:prstGeom>
          <a:ln w="85725" cap="flat">
            <a:solidFill>
              <a:srgbClr val="1EFF71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1633299" y="5303048"/>
            <a:ext cx="535278" cy="556856"/>
          </a:xfrm>
          <a:custGeom>
            <a:avLst/>
            <a:gdLst/>
            <a:ahLst/>
            <a:cxnLst/>
            <a:rect l="l" t="t" r="r" b="b"/>
            <a:pathLst>
              <a:path w="535278" h="556856">
                <a:moveTo>
                  <a:pt x="0" y="0"/>
                </a:moveTo>
                <a:lnTo>
                  <a:pt x="535277" y="0"/>
                </a:lnTo>
                <a:lnTo>
                  <a:pt x="535277" y="556856"/>
                </a:lnTo>
                <a:lnTo>
                  <a:pt x="0" y="55685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rot="1585047">
            <a:off x="647812" y="3113517"/>
            <a:ext cx="1364571" cy="2338050"/>
          </a:xfrm>
          <a:custGeom>
            <a:avLst/>
            <a:gdLst/>
            <a:ahLst/>
            <a:cxnLst/>
            <a:rect l="l" t="t" r="r" b="b"/>
            <a:pathLst>
              <a:path w="1364571" h="2338050">
                <a:moveTo>
                  <a:pt x="0" y="0"/>
                </a:moveTo>
                <a:lnTo>
                  <a:pt x="1364571" y="0"/>
                </a:lnTo>
                <a:lnTo>
                  <a:pt x="1364571" y="2338050"/>
                </a:lnTo>
                <a:lnTo>
                  <a:pt x="0" y="233805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7" name="Group 17"/>
          <p:cNvGrpSpPr/>
          <p:nvPr/>
        </p:nvGrpSpPr>
        <p:grpSpPr>
          <a:xfrm>
            <a:off x="-491898" y="8749716"/>
            <a:ext cx="19904529" cy="3086100"/>
            <a:chOff x="0" y="0"/>
            <a:chExt cx="5242345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5242345" cy="812800"/>
            </a:xfrm>
            <a:custGeom>
              <a:avLst/>
              <a:gdLst/>
              <a:ahLst/>
              <a:cxnLst/>
              <a:rect l="l" t="t" r="r" b="b"/>
              <a:pathLst>
                <a:path w="5242345" h="812800">
                  <a:moveTo>
                    <a:pt x="19837" y="0"/>
                  </a:moveTo>
                  <a:lnTo>
                    <a:pt x="5222509" y="0"/>
                  </a:lnTo>
                  <a:cubicBezTo>
                    <a:pt x="5233464" y="0"/>
                    <a:pt x="5242345" y="8881"/>
                    <a:pt x="5242345" y="19837"/>
                  </a:cubicBezTo>
                  <a:lnTo>
                    <a:pt x="5242345" y="792963"/>
                  </a:lnTo>
                  <a:cubicBezTo>
                    <a:pt x="5242345" y="798224"/>
                    <a:pt x="5240255" y="803270"/>
                    <a:pt x="5236535" y="806990"/>
                  </a:cubicBezTo>
                  <a:cubicBezTo>
                    <a:pt x="5232815" y="810710"/>
                    <a:pt x="5227770" y="812800"/>
                    <a:pt x="5222509" y="812800"/>
                  </a:cubicBezTo>
                  <a:lnTo>
                    <a:pt x="19837" y="812800"/>
                  </a:lnTo>
                  <a:cubicBezTo>
                    <a:pt x="14576" y="812800"/>
                    <a:pt x="9530" y="810710"/>
                    <a:pt x="5810" y="806990"/>
                  </a:cubicBezTo>
                  <a:cubicBezTo>
                    <a:pt x="2090" y="803270"/>
                    <a:pt x="0" y="798224"/>
                    <a:pt x="0" y="792963"/>
                  </a:cubicBezTo>
                  <a:lnTo>
                    <a:pt x="0" y="19837"/>
                  </a:lnTo>
                  <a:cubicBezTo>
                    <a:pt x="0" y="14576"/>
                    <a:pt x="2090" y="9530"/>
                    <a:pt x="5810" y="5810"/>
                  </a:cubicBezTo>
                  <a:cubicBezTo>
                    <a:pt x="9530" y="2090"/>
                    <a:pt x="14576" y="0"/>
                    <a:pt x="19837" y="0"/>
                  </a:cubicBezTo>
                  <a:close/>
                </a:path>
              </a:pathLst>
            </a:custGeom>
            <a:solidFill>
              <a:srgbClr val="09163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-38100"/>
              <a:ext cx="5242345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20" name="Freeform 20"/>
          <p:cNvSpPr/>
          <p:nvPr/>
        </p:nvSpPr>
        <p:spPr>
          <a:xfrm rot="-1987620">
            <a:off x="15692070" y="7501286"/>
            <a:ext cx="2897375" cy="2170397"/>
          </a:xfrm>
          <a:custGeom>
            <a:avLst/>
            <a:gdLst/>
            <a:ahLst/>
            <a:cxnLst/>
            <a:rect l="l" t="t" r="r" b="b"/>
            <a:pathLst>
              <a:path w="2897375" h="2170397">
                <a:moveTo>
                  <a:pt x="0" y="0"/>
                </a:moveTo>
                <a:lnTo>
                  <a:pt x="2897375" y="0"/>
                </a:lnTo>
                <a:lnTo>
                  <a:pt x="2897375" y="2170398"/>
                </a:lnTo>
                <a:lnTo>
                  <a:pt x="0" y="217039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TextBox 21"/>
          <p:cNvSpPr txBox="1"/>
          <p:nvPr/>
        </p:nvSpPr>
        <p:spPr>
          <a:xfrm>
            <a:off x="5342505" y="4533581"/>
            <a:ext cx="9991975" cy="8969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l">
              <a:lnSpc>
                <a:spcPts val="7365"/>
              </a:lnSpc>
              <a:spcBef>
                <a:spcPct val="0"/>
              </a:spcBef>
            </a:pPr>
            <a:r>
              <a:rPr lang="en-US" sz="5260">
                <a:solidFill>
                  <a:srgbClr val="09163B"/>
                </a:solidFill>
                <a:latin typeface="Proxima Nova"/>
                <a:ea typeface="Proxima Nova"/>
                <a:cs typeface="Proxima Nova"/>
                <a:sym typeface="Proxima Nova"/>
              </a:rPr>
              <a:t>TÀI LIỆU THEO CTĐT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5342505" y="6193986"/>
            <a:ext cx="9991975" cy="8969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l">
              <a:lnSpc>
                <a:spcPts val="7365"/>
              </a:lnSpc>
              <a:spcBef>
                <a:spcPct val="0"/>
              </a:spcBef>
            </a:pPr>
            <a:r>
              <a:rPr lang="en-US" sz="5260">
                <a:solidFill>
                  <a:srgbClr val="09163B"/>
                </a:solidFill>
                <a:latin typeface="Proxima Nova"/>
                <a:ea typeface="Proxima Nova"/>
                <a:cs typeface="Proxima Nova"/>
                <a:sym typeface="Proxima Nova"/>
              </a:rPr>
              <a:t>TÀI LIỆU PHÁT TRIỂN KỸ NĂNG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330097" y="858127"/>
            <a:ext cx="11854051" cy="12166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729"/>
              </a:lnSpc>
            </a:pPr>
            <a:r>
              <a:rPr lang="en-US" sz="4299" b="1" spc="85">
                <a:solidFill>
                  <a:srgbClr val="3C1B72"/>
                </a:solidFill>
                <a:latin typeface="Montserrat Heavy"/>
                <a:ea typeface="Montserrat Heavy"/>
                <a:cs typeface="Montserrat Heavy"/>
                <a:sym typeface="Montserrat Heavy"/>
              </a:rPr>
              <a:t>PHẦN II</a:t>
            </a:r>
          </a:p>
          <a:p>
            <a:pPr marL="0" lvl="0" indent="0" algn="l">
              <a:lnSpc>
                <a:spcPts val="4729"/>
              </a:lnSpc>
              <a:spcBef>
                <a:spcPct val="0"/>
              </a:spcBef>
            </a:pPr>
            <a:r>
              <a:rPr lang="en-US" sz="4299" b="1" spc="85">
                <a:solidFill>
                  <a:srgbClr val="3C1B72"/>
                </a:solidFill>
                <a:latin typeface="Montserrat Heavy"/>
                <a:ea typeface="Montserrat Heavy"/>
                <a:cs typeface="Montserrat Heavy"/>
                <a:sym typeface="Montserrat Heavy"/>
              </a:rPr>
              <a:t>TÀI NGUYÊN &amp; DỊCH VỤ HỖ TRỢ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2970873" y="3471742"/>
            <a:ext cx="3934694" cy="555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399"/>
              </a:lnSpc>
              <a:spcBef>
                <a:spcPct val="0"/>
              </a:spcBef>
            </a:pPr>
            <a:r>
              <a:rPr lang="en-US" sz="3999" b="1" spc="79">
                <a:solidFill>
                  <a:srgbClr val="A71E16"/>
                </a:solidFill>
                <a:latin typeface="Montserrat Heavy"/>
                <a:ea typeface="Montserrat Heavy"/>
                <a:cs typeface="Montserrat Heavy"/>
                <a:sym typeface="Montserrat Heavy"/>
              </a:rPr>
              <a:t>TÀI NGUYÊN</a:t>
            </a:r>
          </a:p>
        </p:txBody>
      </p:sp>
      <p:sp>
        <p:nvSpPr>
          <p:cNvPr id="25" name="Freeform 25"/>
          <p:cNvSpPr/>
          <p:nvPr/>
        </p:nvSpPr>
        <p:spPr>
          <a:xfrm>
            <a:off x="16513733" y="603929"/>
            <a:ext cx="1200037" cy="1169206"/>
          </a:xfrm>
          <a:custGeom>
            <a:avLst/>
            <a:gdLst/>
            <a:ahLst/>
            <a:cxnLst/>
            <a:rect l="l" t="t" r="r" b="b"/>
            <a:pathLst>
              <a:path w="1200037" h="1169206">
                <a:moveTo>
                  <a:pt x="0" y="0"/>
                </a:moveTo>
                <a:lnTo>
                  <a:pt x="1200037" y="0"/>
                </a:lnTo>
                <a:lnTo>
                  <a:pt x="1200037" y="1169207"/>
                </a:lnTo>
                <a:lnTo>
                  <a:pt x="0" y="116920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>
            <a:off x="14689323" y="484660"/>
            <a:ext cx="2154713" cy="1407746"/>
          </a:xfrm>
          <a:custGeom>
            <a:avLst/>
            <a:gdLst/>
            <a:ahLst/>
            <a:cxnLst/>
            <a:rect l="l" t="t" r="r" b="b"/>
            <a:pathLst>
              <a:path w="2154713" h="1407746">
                <a:moveTo>
                  <a:pt x="0" y="0"/>
                </a:moveTo>
                <a:lnTo>
                  <a:pt x="2154713" y="0"/>
                </a:lnTo>
                <a:lnTo>
                  <a:pt x="2154713" y="1407745"/>
                </a:lnTo>
                <a:lnTo>
                  <a:pt x="0" y="140774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708529" y="4370267"/>
            <a:ext cx="12332572" cy="1318869"/>
            <a:chOff x="0" y="0"/>
            <a:chExt cx="2421165" cy="25892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21165" cy="258924"/>
            </a:xfrm>
            <a:custGeom>
              <a:avLst/>
              <a:gdLst/>
              <a:ahLst/>
              <a:cxnLst/>
              <a:rect l="l" t="t" r="r" b="b"/>
              <a:pathLst>
                <a:path w="2421165" h="258924">
                  <a:moveTo>
                    <a:pt x="62776" y="0"/>
                  </a:moveTo>
                  <a:lnTo>
                    <a:pt x="2358389" y="0"/>
                  </a:lnTo>
                  <a:cubicBezTo>
                    <a:pt x="2375038" y="0"/>
                    <a:pt x="2391005" y="6614"/>
                    <a:pt x="2402778" y="18387"/>
                  </a:cubicBezTo>
                  <a:cubicBezTo>
                    <a:pt x="2414551" y="30160"/>
                    <a:pt x="2421165" y="46127"/>
                    <a:pt x="2421165" y="62776"/>
                  </a:cubicBezTo>
                  <a:lnTo>
                    <a:pt x="2421165" y="196148"/>
                  </a:lnTo>
                  <a:cubicBezTo>
                    <a:pt x="2421165" y="230818"/>
                    <a:pt x="2393059" y="258924"/>
                    <a:pt x="2358389" y="258924"/>
                  </a:cubicBezTo>
                  <a:lnTo>
                    <a:pt x="62776" y="258924"/>
                  </a:lnTo>
                  <a:cubicBezTo>
                    <a:pt x="46127" y="258924"/>
                    <a:pt x="30160" y="252310"/>
                    <a:pt x="18387" y="240537"/>
                  </a:cubicBezTo>
                  <a:cubicBezTo>
                    <a:pt x="6614" y="228765"/>
                    <a:pt x="0" y="212797"/>
                    <a:pt x="0" y="196148"/>
                  </a:cubicBezTo>
                  <a:lnTo>
                    <a:pt x="0" y="62776"/>
                  </a:lnTo>
                  <a:cubicBezTo>
                    <a:pt x="0" y="46127"/>
                    <a:pt x="6614" y="30160"/>
                    <a:pt x="18387" y="18387"/>
                  </a:cubicBezTo>
                  <a:cubicBezTo>
                    <a:pt x="30160" y="6614"/>
                    <a:pt x="46127" y="0"/>
                    <a:pt x="62776" y="0"/>
                  </a:cubicBezTo>
                  <a:close/>
                </a:path>
              </a:pathLst>
            </a:custGeom>
            <a:solidFill>
              <a:srgbClr val="FBE7A7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2421165" cy="2970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1" indent="0" algn="l">
                <a:lnSpc>
                  <a:spcPts val="33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3708529" y="6030672"/>
            <a:ext cx="12332572" cy="1318869"/>
            <a:chOff x="0" y="0"/>
            <a:chExt cx="2421165" cy="25892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421165" cy="258924"/>
            </a:xfrm>
            <a:custGeom>
              <a:avLst/>
              <a:gdLst/>
              <a:ahLst/>
              <a:cxnLst/>
              <a:rect l="l" t="t" r="r" b="b"/>
              <a:pathLst>
                <a:path w="2421165" h="258924">
                  <a:moveTo>
                    <a:pt x="62776" y="0"/>
                  </a:moveTo>
                  <a:lnTo>
                    <a:pt x="2358389" y="0"/>
                  </a:lnTo>
                  <a:cubicBezTo>
                    <a:pt x="2375038" y="0"/>
                    <a:pt x="2391005" y="6614"/>
                    <a:pt x="2402778" y="18387"/>
                  </a:cubicBezTo>
                  <a:cubicBezTo>
                    <a:pt x="2414551" y="30160"/>
                    <a:pt x="2421165" y="46127"/>
                    <a:pt x="2421165" y="62776"/>
                  </a:cubicBezTo>
                  <a:lnTo>
                    <a:pt x="2421165" y="196148"/>
                  </a:lnTo>
                  <a:cubicBezTo>
                    <a:pt x="2421165" y="230818"/>
                    <a:pt x="2393059" y="258924"/>
                    <a:pt x="2358389" y="258924"/>
                  </a:cubicBezTo>
                  <a:lnTo>
                    <a:pt x="62776" y="258924"/>
                  </a:lnTo>
                  <a:cubicBezTo>
                    <a:pt x="46127" y="258924"/>
                    <a:pt x="30160" y="252310"/>
                    <a:pt x="18387" y="240537"/>
                  </a:cubicBezTo>
                  <a:cubicBezTo>
                    <a:pt x="6614" y="228765"/>
                    <a:pt x="0" y="212797"/>
                    <a:pt x="0" y="196148"/>
                  </a:cubicBezTo>
                  <a:lnTo>
                    <a:pt x="0" y="62776"/>
                  </a:lnTo>
                  <a:cubicBezTo>
                    <a:pt x="0" y="46127"/>
                    <a:pt x="6614" y="30160"/>
                    <a:pt x="18387" y="18387"/>
                  </a:cubicBezTo>
                  <a:cubicBezTo>
                    <a:pt x="30160" y="6614"/>
                    <a:pt x="46127" y="0"/>
                    <a:pt x="62776" y="0"/>
                  </a:cubicBezTo>
                  <a:close/>
                </a:path>
              </a:pathLst>
            </a:custGeom>
            <a:solidFill>
              <a:srgbClr val="FBE7A7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2421165" cy="2970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1" indent="0" algn="l">
                <a:lnSpc>
                  <a:spcPts val="33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2970873" y="4370267"/>
            <a:ext cx="1475311" cy="1318869"/>
            <a:chOff x="0" y="0"/>
            <a:chExt cx="289637" cy="25892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89637" cy="258924"/>
            </a:xfrm>
            <a:custGeom>
              <a:avLst/>
              <a:gdLst/>
              <a:ahLst/>
              <a:cxnLst/>
              <a:rect l="l" t="t" r="r" b="b"/>
              <a:pathLst>
                <a:path w="289637" h="258924">
                  <a:moveTo>
                    <a:pt x="129462" y="0"/>
                  </a:moveTo>
                  <a:lnTo>
                    <a:pt x="160175" y="0"/>
                  </a:lnTo>
                  <a:cubicBezTo>
                    <a:pt x="194511" y="0"/>
                    <a:pt x="227440" y="13640"/>
                    <a:pt x="251719" y="37919"/>
                  </a:cubicBezTo>
                  <a:cubicBezTo>
                    <a:pt x="275997" y="62197"/>
                    <a:pt x="289637" y="95127"/>
                    <a:pt x="289637" y="129462"/>
                  </a:cubicBezTo>
                  <a:lnTo>
                    <a:pt x="289637" y="129462"/>
                  </a:lnTo>
                  <a:cubicBezTo>
                    <a:pt x="289637" y="200962"/>
                    <a:pt x="231675" y="258924"/>
                    <a:pt x="160175" y="258924"/>
                  </a:cubicBezTo>
                  <a:lnTo>
                    <a:pt x="129462" y="258924"/>
                  </a:lnTo>
                  <a:cubicBezTo>
                    <a:pt x="95127" y="258924"/>
                    <a:pt x="62197" y="245284"/>
                    <a:pt x="37919" y="221006"/>
                  </a:cubicBezTo>
                  <a:cubicBezTo>
                    <a:pt x="13640" y="196727"/>
                    <a:pt x="0" y="163798"/>
                    <a:pt x="0" y="129462"/>
                  </a:cubicBezTo>
                  <a:lnTo>
                    <a:pt x="0" y="129462"/>
                  </a:lnTo>
                  <a:cubicBezTo>
                    <a:pt x="0" y="95127"/>
                    <a:pt x="13640" y="62197"/>
                    <a:pt x="37919" y="37919"/>
                  </a:cubicBezTo>
                  <a:cubicBezTo>
                    <a:pt x="62197" y="13640"/>
                    <a:pt x="95127" y="0"/>
                    <a:pt x="129462" y="0"/>
                  </a:cubicBezTo>
                  <a:close/>
                </a:path>
              </a:pathLst>
            </a:custGeom>
            <a:solidFill>
              <a:srgbClr val="0B1541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76200"/>
              <a:ext cx="289637" cy="3351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1" indent="0" algn="ctr">
                <a:lnSpc>
                  <a:spcPts val="6299"/>
                </a:lnSpc>
                <a:spcBef>
                  <a:spcPct val="0"/>
                </a:spcBef>
              </a:pPr>
              <a:r>
                <a:rPr lang="en-US" sz="4500" b="1">
                  <a:solidFill>
                    <a:srgbClr val="FFFFFF"/>
                  </a:solidFill>
                  <a:latin typeface="Proxima Nova Bold"/>
                  <a:ea typeface="Proxima Nova Bold"/>
                  <a:cs typeface="Proxima Nova Bold"/>
                  <a:sym typeface="Proxima Nova Bold"/>
                </a:rPr>
                <a:t>1.1</a:t>
              </a: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2970873" y="6030672"/>
            <a:ext cx="1475311" cy="1318869"/>
            <a:chOff x="0" y="0"/>
            <a:chExt cx="289637" cy="258924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89637" cy="258924"/>
            </a:xfrm>
            <a:custGeom>
              <a:avLst/>
              <a:gdLst/>
              <a:ahLst/>
              <a:cxnLst/>
              <a:rect l="l" t="t" r="r" b="b"/>
              <a:pathLst>
                <a:path w="289637" h="258924">
                  <a:moveTo>
                    <a:pt x="129462" y="0"/>
                  </a:moveTo>
                  <a:lnTo>
                    <a:pt x="160175" y="0"/>
                  </a:lnTo>
                  <a:cubicBezTo>
                    <a:pt x="194511" y="0"/>
                    <a:pt x="227440" y="13640"/>
                    <a:pt x="251719" y="37919"/>
                  </a:cubicBezTo>
                  <a:cubicBezTo>
                    <a:pt x="275997" y="62197"/>
                    <a:pt x="289637" y="95127"/>
                    <a:pt x="289637" y="129462"/>
                  </a:cubicBezTo>
                  <a:lnTo>
                    <a:pt x="289637" y="129462"/>
                  </a:lnTo>
                  <a:cubicBezTo>
                    <a:pt x="289637" y="200962"/>
                    <a:pt x="231675" y="258924"/>
                    <a:pt x="160175" y="258924"/>
                  </a:cubicBezTo>
                  <a:lnTo>
                    <a:pt x="129462" y="258924"/>
                  </a:lnTo>
                  <a:cubicBezTo>
                    <a:pt x="95127" y="258924"/>
                    <a:pt x="62197" y="245284"/>
                    <a:pt x="37919" y="221006"/>
                  </a:cubicBezTo>
                  <a:cubicBezTo>
                    <a:pt x="13640" y="196727"/>
                    <a:pt x="0" y="163798"/>
                    <a:pt x="0" y="129462"/>
                  </a:cubicBezTo>
                  <a:lnTo>
                    <a:pt x="0" y="129462"/>
                  </a:lnTo>
                  <a:cubicBezTo>
                    <a:pt x="0" y="95127"/>
                    <a:pt x="13640" y="62197"/>
                    <a:pt x="37919" y="37919"/>
                  </a:cubicBezTo>
                  <a:cubicBezTo>
                    <a:pt x="62197" y="13640"/>
                    <a:pt x="95127" y="0"/>
                    <a:pt x="129462" y="0"/>
                  </a:cubicBezTo>
                  <a:close/>
                </a:path>
              </a:pathLst>
            </a:custGeom>
            <a:solidFill>
              <a:srgbClr val="0B1541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76200"/>
              <a:ext cx="289637" cy="3351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1" indent="0" algn="ctr">
                <a:lnSpc>
                  <a:spcPts val="6299"/>
                </a:lnSpc>
                <a:spcBef>
                  <a:spcPct val="0"/>
                </a:spcBef>
              </a:pPr>
              <a:r>
                <a:rPr lang="en-US" sz="4500" b="1" dirty="0">
                  <a:solidFill>
                    <a:srgbClr val="FFFFFF"/>
                  </a:solidFill>
                  <a:latin typeface="Proxima Nova Bold"/>
                  <a:ea typeface="Proxima Nova Bold"/>
                  <a:cs typeface="Proxima Nova Bold"/>
                  <a:sym typeface="Proxima Nova Bold"/>
                </a:rPr>
                <a:t>1</a:t>
              </a:r>
              <a:r>
                <a:rPr lang="en-US" sz="4500" b="1" dirty="0" smtClean="0">
                  <a:solidFill>
                    <a:srgbClr val="FFFFFF"/>
                  </a:solidFill>
                  <a:latin typeface="Proxima Nova Bold"/>
                  <a:ea typeface="Proxima Nova Bold"/>
                  <a:cs typeface="Proxima Nova Bold"/>
                  <a:sym typeface="Proxima Nova Bold"/>
                </a:rPr>
                <a:t>.2</a:t>
              </a:r>
              <a:endParaRPr lang="en-US" sz="4500" b="1" dirty="0">
                <a:solidFill>
                  <a:srgbClr val="FFFFFF"/>
                </a:solidFill>
                <a:latin typeface="Proxima Nova Bold"/>
                <a:ea typeface="Proxima Nova Bold"/>
                <a:cs typeface="Proxima Nova Bold"/>
                <a:sym typeface="Proxima Nova Bold"/>
              </a:endParaRPr>
            </a:p>
          </p:txBody>
        </p:sp>
      </p:grpSp>
      <p:sp>
        <p:nvSpPr>
          <p:cNvPr id="14" name="AutoShape 14"/>
          <p:cNvSpPr/>
          <p:nvPr/>
        </p:nvSpPr>
        <p:spPr>
          <a:xfrm>
            <a:off x="1071562" y="983991"/>
            <a:ext cx="0" cy="1042923"/>
          </a:xfrm>
          <a:prstGeom prst="line">
            <a:avLst/>
          </a:prstGeom>
          <a:ln w="85725" cap="flat">
            <a:solidFill>
              <a:srgbClr val="1EFF71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1633299" y="5303048"/>
            <a:ext cx="535278" cy="556856"/>
          </a:xfrm>
          <a:custGeom>
            <a:avLst/>
            <a:gdLst/>
            <a:ahLst/>
            <a:cxnLst/>
            <a:rect l="l" t="t" r="r" b="b"/>
            <a:pathLst>
              <a:path w="535278" h="556856">
                <a:moveTo>
                  <a:pt x="0" y="0"/>
                </a:moveTo>
                <a:lnTo>
                  <a:pt x="535277" y="0"/>
                </a:lnTo>
                <a:lnTo>
                  <a:pt x="535277" y="556856"/>
                </a:lnTo>
                <a:lnTo>
                  <a:pt x="0" y="55685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rot="1585047">
            <a:off x="647812" y="3113517"/>
            <a:ext cx="1364571" cy="2338050"/>
          </a:xfrm>
          <a:custGeom>
            <a:avLst/>
            <a:gdLst/>
            <a:ahLst/>
            <a:cxnLst/>
            <a:rect l="l" t="t" r="r" b="b"/>
            <a:pathLst>
              <a:path w="1364571" h="2338050">
                <a:moveTo>
                  <a:pt x="0" y="0"/>
                </a:moveTo>
                <a:lnTo>
                  <a:pt x="1364571" y="0"/>
                </a:lnTo>
                <a:lnTo>
                  <a:pt x="1364571" y="2338050"/>
                </a:lnTo>
                <a:lnTo>
                  <a:pt x="0" y="233805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7" name="Group 17"/>
          <p:cNvGrpSpPr/>
          <p:nvPr/>
        </p:nvGrpSpPr>
        <p:grpSpPr>
          <a:xfrm>
            <a:off x="-491898" y="8749716"/>
            <a:ext cx="19904529" cy="3086100"/>
            <a:chOff x="0" y="0"/>
            <a:chExt cx="5242345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5242345" cy="812800"/>
            </a:xfrm>
            <a:custGeom>
              <a:avLst/>
              <a:gdLst/>
              <a:ahLst/>
              <a:cxnLst/>
              <a:rect l="l" t="t" r="r" b="b"/>
              <a:pathLst>
                <a:path w="5242345" h="812800">
                  <a:moveTo>
                    <a:pt x="19837" y="0"/>
                  </a:moveTo>
                  <a:lnTo>
                    <a:pt x="5222509" y="0"/>
                  </a:lnTo>
                  <a:cubicBezTo>
                    <a:pt x="5233464" y="0"/>
                    <a:pt x="5242345" y="8881"/>
                    <a:pt x="5242345" y="19837"/>
                  </a:cubicBezTo>
                  <a:lnTo>
                    <a:pt x="5242345" y="792963"/>
                  </a:lnTo>
                  <a:cubicBezTo>
                    <a:pt x="5242345" y="798224"/>
                    <a:pt x="5240255" y="803270"/>
                    <a:pt x="5236535" y="806990"/>
                  </a:cubicBezTo>
                  <a:cubicBezTo>
                    <a:pt x="5232815" y="810710"/>
                    <a:pt x="5227770" y="812800"/>
                    <a:pt x="5222509" y="812800"/>
                  </a:cubicBezTo>
                  <a:lnTo>
                    <a:pt x="19837" y="812800"/>
                  </a:lnTo>
                  <a:cubicBezTo>
                    <a:pt x="14576" y="812800"/>
                    <a:pt x="9530" y="810710"/>
                    <a:pt x="5810" y="806990"/>
                  </a:cubicBezTo>
                  <a:cubicBezTo>
                    <a:pt x="2090" y="803270"/>
                    <a:pt x="0" y="798224"/>
                    <a:pt x="0" y="792963"/>
                  </a:cubicBezTo>
                  <a:lnTo>
                    <a:pt x="0" y="19837"/>
                  </a:lnTo>
                  <a:cubicBezTo>
                    <a:pt x="0" y="14576"/>
                    <a:pt x="2090" y="9530"/>
                    <a:pt x="5810" y="5810"/>
                  </a:cubicBezTo>
                  <a:cubicBezTo>
                    <a:pt x="9530" y="2090"/>
                    <a:pt x="14576" y="0"/>
                    <a:pt x="19837" y="0"/>
                  </a:cubicBezTo>
                  <a:close/>
                </a:path>
              </a:pathLst>
            </a:custGeom>
            <a:solidFill>
              <a:srgbClr val="09163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-38100"/>
              <a:ext cx="5242345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20" name="Freeform 20"/>
          <p:cNvSpPr/>
          <p:nvPr/>
        </p:nvSpPr>
        <p:spPr>
          <a:xfrm rot="-1987620">
            <a:off x="15692070" y="7501286"/>
            <a:ext cx="2897375" cy="2170397"/>
          </a:xfrm>
          <a:custGeom>
            <a:avLst/>
            <a:gdLst/>
            <a:ahLst/>
            <a:cxnLst/>
            <a:rect l="l" t="t" r="r" b="b"/>
            <a:pathLst>
              <a:path w="2897375" h="2170397">
                <a:moveTo>
                  <a:pt x="0" y="0"/>
                </a:moveTo>
                <a:lnTo>
                  <a:pt x="2897375" y="0"/>
                </a:lnTo>
                <a:lnTo>
                  <a:pt x="2897375" y="2170398"/>
                </a:lnTo>
                <a:lnTo>
                  <a:pt x="0" y="217039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TextBox 21"/>
          <p:cNvSpPr txBox="1"/>
          <p:nvPr/>
        </p:nvSpPr>
        <p:spPr>
          <a:xfrm>
            <a:off x="5342505" y="4533581"/>
            <a:ext cx="9991975" cy="8969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l">
              <a:lnSpc>
                <a:spcPts val="7365"/>
              </a:lnSpc>
              <a:spcBef>
                <a:spcPct val="0"/>
              </a:spcBef>
            </a:pPr>
            <a:r>
              <a:rPr lang="en-US" sz="5260">
                <a:solidFill>
                  <a:srgbClr val="09163B"/>
                </a:solidFill>
                <a:latin typeface="Proxima Nova"/>
                <a:ea typeface="Proxima Nova"/>
                <a:cs typeface="Proxima Nova"/>
                <a:sym typeface="Proxima Nova"/>
              </a:rPr>
              <a:t>TÀI LIỆU IN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5342505" y="6193986"/>
            <a:ext cx="9991975" cy="8969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l">
              <a:lnSpc>
                <a:spcPts val="7365"/>
              </a:lnSpc>
              <a:spcBef>
                <a:spcPct val="0"/>
              </a:spcBef>
            </a:pPr>
            <a:r>
              <a:rPr lang="en-US" sz="5260">
                <a:solidFill>
                  <a:srgbClr val="09163B"/>
                </a:solidFill>
                <a:latin typeface="Proxima Nova"/>
                <a:ea typeface="Proxima Nova"/>
                <a:cs typeface="Proxima Nova"/>
                <a:sym typeface="Proxima Nova"/>
              </a:rPr>
              <a:t>TÀI LIỆU ĐIỆN TỬ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330097" y="858127"/>
            <a:ext cx="11854051" cy="12166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729"/>
              </a:lnSpc>
            </a:pPr>
            <a:r>
              <a:rPr lang="en-US" sz="4299" b="1" spc="85">
                <a:solidFill>
                  <a:srgbClr val="3C1B72"/>
                </a:solidFill>
                <a:latin typeface="Montserrat Heavy"/>
                <a:ea typeface="Montserrat Heavy"/>
                <a:cs typeface="Montserrat Heavy"/>
                <a:sym typeface="Montserrat Heavy"/>
              </a:rPr>
              <a:t>PHẦN II</a:t>
            </a:r>
          </a:p>
          <a:p>
            <a:pPr marL="0" lvl="0" indent="0" algn="l">
              <a:lnSpc>
                <a:spcPts val="4729"/>
              </a:lnSpc>
              <a:spcBef>
                <a:spcPct val="0"/>
              </a:spcBef>
            </a:pPr>
            <a:r>
              <a:rPr lang="en-US" sz="4299" b="1" spc="85">
                <a:solidFill>
                  <a:srgbClr val="3C1B72"/>
                </a:solidFill>
                <a:latin typeface="Montserrat Heavy"/>
                <a:ea typeface="Montserrat Heavy"/>
                <a:cs typeface="Montserrat Heavy"/>
                <a:sym typeface="Montserrat Heavy"/>
              </a:rPr>
              <a:t>TÀI NGUYÊN &amp; DỊCH VỤ HỖ TRỢ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2970873" y="3471742"/>
            <a:ext cx="12588837" cy="555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399"/>
              </a:lnSpc>
              <a:spcBef>
                <a:spcPct val="0"/>
              </a:spcBef>
            </a:pPr>
            <a:r>
              <a:rPr lang="en-US" sz="3999" b="1" spc="79" dirty="0">
                <a:solidFill>
                  <a:srgbClr val="A71E16"/>
                </a:solidFill>
                <a:latin typeface="Montserrat Heavy"/>
                <a:ea typeface="Montserrat Heavy"/>
                <a:cs typeface="Montserrat Heavy"/>
                <a:sym typeface="Montserrat Heavy"/>
              </a:rPr>
              <a:t>1. TÀI LIỆU THEO CHƯƠNG TRÌNH ĐÀO TẠO</a:t>
            </a:r>
          </a:p>
        </p:txBody>
      </p:sp>
      <p:sp>
        <p:nvSpPr>
          <p:cNvPr id="25" name="Freeform 25"/>
          <p:cNvSpPr/>
          <p:nvPr/>
        </p:nvSpPr>
        <p:spPr>
          <a:xfrm>
            <a:off x="16513733" y="603929"/>
            <a:ext cx="1200037" cy="1169206"/>
          </a:xfrm>
          <a:custGeom>
            <a:avLst/>
            <a:gdLst/>
            <a:ahLst/>
            <a:cxnLst/>
            <a:rect l="l" t="t" r="r" b="b"/>
            <a:pathLst>
              <a:path w="1200037" h="1169206">
                <a:moveTo>
                  <a:pt x="0" y="0"/>
                </a:moveTo>
                <a:lnTo>
                  <a:pt x="1200037" y="0"/>
                </a:lnTo>
                <a:lnTo>
                  <a:pt x="1200037" y="1169207"/>
                </a:lnTo>
                <a:lnTo>
                  <a:pt x="0" y="116920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>
            <a:off x="14689323" y="484660"/>
            <a:ext cx="2154713" cy="1407746"/>
          </a:xfrm>
          <a:custGeom>
            <a:avLst/>
            <a:gdLst/>
            <a:ahLst/>
            <a:cxnLst/>
            <a:rect l="l" t="t" r="r" b="b"/>
            <a:pathLst>
              <a:path w="2154713" h="1407746">
                <a:moveTo>
                  <a:pt x="0" y="0"/>
                </a:moveTo>
                <a:lnTo>
                  <a:pt x="2154713" y="0"/>
                </a:lnTo>
                <a:lnTo>
                  <a:pt x="2154713" y="1407745"/>
                </a:lnTo>
                <a:lnTo>
                  <a:pt x="0" y="140774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B154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029244" y="3862226"/>
            <a:ext cx="1399336" cy="1494437"/>
          </a:xfrm>
          <a:custGeom>
            <a:avLst/>
            <a:gdLst/>
            <a:ahLst/>
            <a:cxnLst/>
            <a:rect l="l" t="t" r="r" b="b"/>
            <a:pathLst>
              <a:path w="1399336" h="1494437">
                <a:moveTo>
                  <a:pt x="0" y="0"/>
                </a:moveTo>
                <a:lnTo>
                  <a:pt x="1399337" y="0"/>
                </a:lnTo>
                <a:lnTo>
                  <a:pt x="1399337" y="1494437"/>
                </a:lnTo>
                <a:lnTo>
                  <a:pt x="0" y="149443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1987620">
            <a:off x="12199014" y="5966704"/>
            <a:ext cx="3372217" cy="2526097"/>
          </a:xfrm>
          <a:custGeom>
            <a:avLst/>
            <a:gdLst/>
            <a:ahLst/>
            <a:cxnLst/>
            <a:rect l="l" t="t" r="r" b="b"/>
            <a:pathLst>
              <a:path w="3372217" h="2526097">
                <a:moveTo>
                  <a:pt x="0" y="0"/>
                </a:moveTo>
                <a:lnTo>
                  <a:pt x="3372217" y="0"/>
                </a:lnTo>
                <a:lnTo>
                  <a:pt x="3372217" y="2526097"/>
                </a:lnTo>
                <a:lnTo>
                  <a:pt x="0" y="252609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6443071" y="5196469"/>
            <a:ext cx="816229" cy="1046448"/>
          </a:xfrm>
          <a:custGeom>
            <a:avLst/>
            <a:gdLst/>
            <a:ahLst/>
            <a:cxnLst/>
            <a:rect l="l" t="t" r="r" b="b"/>
            <a:pathLst>
              <a:path w="816229" h="1046448">
                <a:moveTo>
                  <a:pt x="0" y="0"/>
                </a:moveTo>
                <a:lnTo>
                  <a:pt x="816229" y="0"/>
                </a:lnTo>
                <a:lnTo>
                  <a:pt x="816229" y="1046447"/>
                </a:lnTo>
                <a:lnTo>
                  <a:pt x="0" y="104644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1375038">
            <a:off x="12488375" y="2529296"/>
            <a:ext cx="1153205" cy="1484607"/>
          </a:xfrm>
          <a:custGeom>
            <a:avLst/>
            <a:gdLst/>
            <a:ahLst/>
            <a:cxnLst/>
            <a:rect l="l" t="t" r="r" b="b"/>
            <a:pathLst>
              <a:path w="1153205" h="1484607">
                <a:moveTo>
                  <a:pt x="0" y="0"/>
                </a:moveTo>
                <a:lnTo>
                  <a:pt x="1153205" y="0"/>
                </a:lnTo>
                <a:lnTo>
                  <a:pt x="1153205" y="1484607"/>
                </a:lnTo>
                <a:lnTo>
                  <a:pt x="0" y="148460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6" name="Group 6"/>
          <p:cNvGrpSpPr/>
          <p:nvPr/>
        </p:nvGrpSpPr>
        <p:grpSpPr>
          <a:xfrm>
            <a:off x="2870982" y="2608672"/>
            <a:ext cx="12741700" cy="7488765"/>
            <a:chOff x="0" y="0"/>
            <a:chExt cx="3355839" cy="197235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355839" cy="1972350"/>
            </a:xfrm>
            <a:custGeom>
              <a:avLst/>
              <a:gdLst/>
              <a:ahLst/>
              <a:cxnLst/>
              <a:rect l="l" t="t" r="r" b="b"/>
              <a:pathLst>
                <a:path w="3355839" h="1972350">
                  <a:moveTo>
                    <a:pt x="12152" y="0"/>
                  </a:moveTo>
                  <a:lnTo>
                    <a:pt x="3343687" y="0"/>
                  </a:lnTo>
                  <a:cubicBezTo>
                    <a:pt x="3346910" y="0"/>
                    <a:pt x="3350001" y="1280"/>
                    <a:pt x="3352280" y="3559"/>
                  </a:cubicBezTo>
                  <a:cubicBezTo>
                    <a:pt x="3354559" y="5838"/>
                    <a:pt x="3355839" y="8929"/>
                    <a:pt x="3355839" y="12152"/>
                  </a:cubicBezTo>
                  <a:lnTo>
                    <a:pt x="3355839" y="1960197"/>
                  </a:lnTo>
                  <a:cubicBezTo>
                    <a:pt x="3355839" y="1966909"/>
                    <a:pt x="3350398" y="1972350"/>
                    <a:pt x="3343687" y="1972350"/>
                  </a:cubicBezTo>
                  <a:lnTo>
                    <a:pt x="12152" y="1972350"/>
                  </a:lnTo>
                  <a:cubicBezTo>
                    <a:pt x="8929" y="1972350"/>
                    <a:pt x="5838" y="1971069"/>
                    <a:pt x="3559" y="1968790"/>
                  </a:cubicBezTo>
                  <a:cubicBezTo>
                    <a:pt x="1280" y="1966511"/>
                    <a:pt x="0" y="1963420"/>
                    <a:pt x="0" y="1960197"/>
                  </a:cubicBezTo>
                  <a:lnTo>
                    <a:pt x="0" y="12152"/>
                  </a:lnTo>
                  <a:cubicBezTo>
                    <a:pt x="0" y="8929"/>
                    <a:pt x="1280" y="5838"/>
                    <a:pt x="3559" y="3559"/>
                  </a:cubicBezTo>
                  <a:cubicBezTo>
                    <a:pt x="5838" y="1280"/>
                    <a:pt x="8929" y="0"/>
                    <a:pt x="12152" y="0"/>
                  </a:cubicBezTo>
                  <a:close/>
                </a:path>
              </a:pathLst>
            </a:custGeom>
            <a:solidFill>
              <a:srgbClr val="EDF0F2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9525"/>
              <a:ext cx="3355839" cy="19628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1477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6216260" y="1585170"/>
            <a:ext cx="5855479" cy="769114"/>
            <a:chOff x="0" y="0"/>
            <a:chExt cx="7807306" cy="1025485"/>
          </a:xfrm>
        </p:grpSpPr>
        <p:sp>
          <p:nvSpPr>
            <p:cNvPr id="10" name="TextBox 10"/>
            <p:cNvSpPr txBox="1"/>
            <p:nvPr/>
          </p:nvSpPr>
          <p:spPr>
            <a:xfrm>
              <a:off x="0" y="446788"/>
              <a:ext cx="7807306" cy="57869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1" indent="0" algn="l">
                <a:lnSpc>
                  <a:spcPts val="3640"/>
                </a:lnSpc>
                <a:spcBef>
                  <a:spcPct val="0"/>
                </a:spcBef>
              </a:pPr>
              <a:endParaRPr/>
            </a:p>
          </p:txBody>
        </p:sp>
        <p:sp>
          <p:nvSpPr>
            <p:cNvPr id="11" name="AutoShape 11"/>
            <p:cNvSpPr/>
            <p:nvPr/>
          </p:nvSpPr>
          <p:spPr>
            <a:xfrm flipV="1">
              <a:off x="31700" y="12700"/>
              <a:ext cx="7775586" cy="12700"/>
            </a:xfrm>
            <a:prstGeom prst="line">
              <a:avLst/>
            </a:prstGeom>
            <a:ln w="114300" cap="flat">
              <a:solidFill>
                <a:srgbClr val="FC7759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3265877" y="1898216"/>
            <a:ext cx="11838047" cy="428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300"/>
              </a:lnSpc>
              <a:spcBef>
                <a:spcPct val="0"/>
              </a:spcBef>
            </a:pPr>
            <a:r>
              <a:rPr lang="en-US" sz="3000" b="1" spc="60">
                <a:solidFill>
                  <a:srgbClr val="FFFFFF"/>
                </a:solidFill>
                <a:latin typeface="Montserrat Heavy"/>
                <a:ea typeface="Montserrat Heavy"/>
                <a:cs typeface="Montserrat Heavy"/>
                <a:sym typeface="Montserrat Heavy"/>
              </a:rPr>
              <a:t>TÀI LIỆU IN: SÁCH THEO CTĐT</a:t>
            </a:r>
          </a:p>
        </p:txBody>
      </p:sp>
      <p:sp>
        <p:nvSpPr>
          <p:cNvPr id="13" name="Freeform 13"/>
          <p:cNvSpPr/>
          <p:nvPr/>
        </p:nvSpPr>
        <p:spPr>
          <a:xfrm>
            <a:off x="3728913" y="2750575"/>
            <a:ext cx="11059901" cy="7181332"/>
          </a:xfrm>
          <a:custGeom>
            <a:avLst/>
            <a:gdLst/>
            <a:ahLst/>
            <a:cxnLst/>
            <a:rect l="l" t="t" r="r" b="b"/>
            <a:pathLst>
              <a:path w="11059901" h="7181332">
                <a:moveTo>
                  <a:pt x="0" y="0"/>
                </a:moveTo>
                <a:lnTo>
                  <a:pt x="11059901" y="0"/>
                </a:lnTo>
                <a:lnTo>
                  <a:pt x="11059901" y="7181332"/>
                </a:lnTo>
                <a:lnTo>
                  <a:pt x="0" y="7181332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t="-1304" b="-130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TextBox 14"/>
          <p:cNvSpPr txBox="1"/>
          <p:nvPr/>
        </p:nvSpPr>
        <p:spPr>
          <a:xfrm>
            <a:off x="3662592" y="692361"/>
            <a:ext cx="12651732" cy="6165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729"/>
              </a:lnSpc>
              <a:spcBef>
                <a:spcPct val="0"/>
              </a:spcBef>
            </a:pPr>
            <a:r>
              <a:rPr lang="en-US" sz="4299" b="1" spc="85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TÀI LIỆU THEO CHƯƠNG TRÌNH ĐÀO TẠO</a:t>
            </a:r>
          </a:p>
        </p:txBody>
      </p:sp>
      <p:grpSp>
        <p:nvGrpSpPr>
          <p:cNvPr id="15" name="Group 15"/>
          <p:cNvGrpSpPr/>
          <p:nvPr/>
        </p:nvGrpSpPr>
        <p:grpSpPr>
          <a:xfrm>
            <a:off x="-261343" y="363332"/>
            <a:ext cx="2674638" cy="1330735"/>
            <a:chOff x="0" y="0"/>
            <a:chExt cx="848384" cy="422104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48384" cy="422104"/>
            </a:xfrm>
            <a:custGeom>
              <a:avLst/>
              <a:gdLst/>
              <a:ahLst/>
              <a:cxnLst/>
              <a:rect l="l" t="t" r="r" b="b"/>
              <a:pathLst>
                <a:path w="848384" h="422104">
                  <a:moveTo>
                    <a:pt x="57891" y="0"/>
                  </a:moveTo>
                  <a:lnTo>
                    <a:pt x="790493" y="0"/>
                  </a:lnTo>
                  <a:cubicBezTo>
                    <a:pt x="822465" y="0"/>
                    <a:pt x="848384" y="25919"/>
                    <a:pt x="848384" y="57891"/>
                  </a:cubicBezTo>
                  <a:lnTo>
                    <a:pt x="848384" y="364212"/>
                  </a:lnTo>
                  <a:cubicBezTo>
                    <a:pt x="848384" y="396185"/>
                    <a:pt x="822465" y="422104"/>
                    <a:pt x="790493" y="422104"/>
                  </a:cubicBezTo>
                  <a:lnTo>
                    <a:pt x="57891" y="422104"/>
                  </a:lnTo>
                  <a:cubicBezTo>
                    <a:pt x="25919" y="422104"/>
                    <a:pt x="0" y="396185"/>
                    <a:pt x="0" y="364212"/>
                  </a:cubicBezTo>
                  <a:lnTo>
                    <a:pt x="0" y="57891"/>
                  </a:lnTo>
                  <a:cubicBezTo>
                    <a:pt x="0" y="25919"/>
                    <a:pt x="25919" y="0"/>
                    <a:pt x="57891" y="0"/>
                  </a:cubicBezTo>
                  <a:close/>
                </a:path>
              </a:pathLst>
            </a:custGeom>
            <a:solidFill>
              <a:srgbClr val="FFFFF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9525"/>
              <a:ext cx="848384" cy="412579"/>
            </a:xfrm>
            <a:prstGeom prst="rect">
              <a:avLst/>
            </a:prstGeom>
          </p:spPr>
          <p:txBody>
            <a:bodyPr lIns="42180" tIns="42180" rIns="42180" bIns="42180" rtlCol="0" anchor="ctr"/>
            <a:lstStyle/>
            <a:p>
              <a:pPr marL="0" lvl="0" indent="0" algn="ctr">
                <a:lnSpc>
                  <a:spcPts val="1477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8" name="Freeform 18"/>
          <p:cNvSpPr/>
          <p:nvPr/>
        </p:nvSpPr>
        <p:spPr>
          <a:xfrm>
            <a:off x="1244676" y="513495"/>
            <a:ext cx="996416" cy="970817"/>
          </a:xfrm>
          <a:custGeom>
            <a:avLst/>
            <a:gdLst/>
            <a:ahLst/>
            <a:cxnLst/>
            <a:rect l="l" t="t" r="r" b="b"/>
            <a:pathLst>
              <a:path w="996416" h="970817">
                <a:moveTo>
                  <a:pt x="0" y="0"/>
                </a:moveTo>
                <a:lnTo>
                  <a:pt x="996417" y="0"/>
                </a:lnTo>
                <a:lnTo>
                  <a:pt x="996417" y="970817"/>
                </a:lnTo>
                <a:lnTo>
                  <a:pt x="0" y="970817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-270170" y="414463"/>
            <a:ext cx="1789104" cy="1168881"/>
          </a:xfrm>
          <a:custGeom>
            <a:avLst/>
            <a:gdLst/>
            <a:ahLst/>
            <a:cxnLst/>
            <a:rect l="l" t="t" r="r" b="b"/>
            <a:pathLst>
              <a:path w="1789104" h="1168881">
                <a:moveTo>
                  <a:pt x="0" y="0"/>
                </a:moveTo>
                <a:lnTo>
                  <a:pt x="1789104" y="0"/>
                </a:lnTo>
                <a:lnTo>
                  <a:pt x="1789104" y="1168881"/>
                </a:lnTo>
                <a:lnTo>
                  <a:pt x="0" y="1168881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B154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029244" y="3862226"/>
            <a:ext cx="1399336" cy="1494437"/>
          </a:xfrm>
          <a:custGeom>
            <a:avLst/>
            <a:gdLst/>
            <a:ahLst/>
            <a:cxnLst/>
            <a:rect l="l" t="t" r="r" b="b"/>
            <a:pathLst>
              <a:path w="1399336" h="1494437">
                <a:moveTo>
                  <a:pt x="0" y="0"/>
                </a:moveTo>
                <a:lnTo>
                  <a:pt x="1399337" y="0"/>
                </a:lnTo>
                <a:lnTo>
                  <a:pt x="1399337" y="1494437"/>
                </a:lnTo>
                <a:lnTo>
                  <a:pt x="0" y="149443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1987620">
            <a:off x="12199014" y="5966704"/>
            <a:ext cx="3372217" cy="2526097"/>
          </a:xfrm>
          <a:custGeom>
            <a:avLst/>
            <a:gdLst/>
            <a:ahLst/>
            <a:cxnLst/>
            <a:rect l="l" t="t" r="r" b="b"/>
            <a:pathLst>
              <a:path w="3372217" h="2526097">
                <a:moveTo>
                  <a:pt x="0" y="0"/>
                </a:moveTo>
                <a:lnTo>
                  <a:pt x="3372217" y="0"/>
                </a:lnTo>
                <a:lnTo>
                  <a:pt x="3372217" y="2526097"/>
                </a:lnTo>
                <a:lnTo>
                  <a:pt x="0" y="252609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1375038">
            <a:off x="12488375" y="2529296"/>
            <a:ext cx="1153205" cy="1484607"/>
          </a:xfrm>
          <a:custGeom>
            <a:avLst/>
            <a:gdLst/>
            <a:ahLst/>
            <a:cxnLst/>
            <a:rect l="l" t="t" r="r" b="b"/>
            <a:pathLst>
              <a:path w="1153205" h="1484607">
                <a:moveTo>
                  <a:pt x="0" y="0"/>
                </a:moveTo>
                <a:lnTo>
                  <a:pt x="1153205" y="0"/>
                </a:lnTo>
                <a:lnTo>
                  <a:pt x="1153205" y="1484607"/>
                </a:lnTo>
                <a:lnTo>
                  <a:pt x="0" y="148460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" name="Group 5"/>
          <p:cNvGrpSpPr/>
          <p:nvPr/>
        </p:nvGrpSpPr>
        <p:grpSpPr>
          <a:xfrm>
            <a:off x="2696893" y="2608672"/>
            <a:ext cx="12970666" cy="7465137"/>
            <a:chOff x="0" y="0"/>
            <a:chExt cx="3416143" cy="196612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416143" cy="1966127"/>
            </a:xfrm>
            <a:custGeom>
              <a:avLst/>
              <a:gdLst/>
              <a:ahLst/>
              <a:cxnLst/>
              <a:rect l="l" t="t" r="r" b="b"/>
              <a:pathLst>
                <a:path w="3416143" h="1966127">
                  <a:moveTo>
                    <a:pt x="11938" y="0"/>
                  </a:moveTo>
                  <a:lnTo>
                    <a:pt x="3404205" y="0"/>
                  </a:lnTo>
                  <a:cubicBezTo>
                    <a:pt x="3410798" y="0"/>
                    <a:pt x="3416143" y="5345"/>
                    <a:pt x="3416143" y="11938"/>
                  </a:cubicBezTo>
                  <a:lnTo>
                    <a:pt x="3416143" y="1954189"/>
                  </a:lnTo>
                  <a:cubicBezTo>
                    <a:pt x="3416143" y="1960782"/>
                    <a:pt x="3410798" y="1966127"/>
                    <a:pt x="3404205" y="1966127"/>
                  </a:cubicBezTo>
                  <a:lnTo>
                    <a:pt x="11938" y="1966127"/>
                  </a:lnTo>
                  <a:cubicBezTo>
                    <a:pt x="5345" y="1966127"/>
                    <a:pt x="0" y="1960782"/>
                    <a:pt x="0" y="1954189"/>
                  </a:cubicBezTo>
                  <a:lnTo>
                    <a:pt x="0" y="11938"/>
                  </a:lnTo>
                  <a:cubicBezTo>
                    <a:pt x="0" y="5345"/>
                    <a:pt x="5345" y="0"/>
                    <a:pt x="11938" y="0"/>
                  </a:cubicBezTo>
                  <a:close/>
                </a:path>
              </a:pathLst>
            </a:custGeom>
            <a:solidFill>
              <a:srgbClr val="EDF0F2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9525"/>
              <a:ext cx="3416143" cy="19566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1477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6216260" y="1585170"/>
            <a:ext cx="5855479" cy="769114"/>
            <a:chOff x="0" y="0"/>
            <a:chExt cx="7807306" cy="1025485"/>
          </a:xfrm>
        </p:grpSpPr>
        <p:sp>
          <p:nvSpPr>
            <p:cNvPr id="9" name="TextBox 9"/>
            <p:cNvSpPr txBox="1"/>
            <p:nvPr/>
          </p:nvSpPr>
          <p:spPr>
            <a:xfrm>
              <a:off x="0" y="446788"/>
              <a:ext cx="7807306" cy="57869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1" indent="0" algn="l">
                <a:lnSpc>
                  <a:spcPts val="3640"/>
                </a:lnSpc>
                <a:spcBef>
                  <a:spcPct val="0"/>
                </a:spcBef>
              </a:pPr>
              <a:endParaRPr/>
            </a:p>
          </p:txBody>
        </p:sp>
        <p:sp>
          <p:nvSpPr>
            <p:cNvPr id="10" name="AutoShape 10"/>
            <p:cNvSpPr/>
            <p:nvPr/>
          </p:nvSpPr>
          <p:spPr>
            <a:xfrm flipV="1">
              <a:off x="31700" y="12700"/>
              <a:ext cx="7775586" cy="12700"/>
            </a:xfrm>
            <a:prstGeom prst="line">
              <a:avLst/>
            </a:prstGeom>
            <a:ln w="114300" cap="flat">
              <a:solidFill>
                <a:srgbClr val="FC7759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1" name="Freeform 11"/>
          <p:cNvSpPr/>
          <p:nvPr/>
        </p:nvSpPr>
        <p:spPr>
          <a:xfrm rot="-1734124">
            <a:off x="17136720" y="2326685"/>
            <a:ext cx="1304289" cy="1392930"/>
          </a:xfrm>
          <a:custGeom>
            <a:avLst/>
            <a:gdLst/>
            <a:ahLst/>
            <a:cxnLst/>
            <a:rect l="l" t="t" r="r" b="b"/>
            <a:pathLst>
              <a:path w="1304289" h="1392930">
                <a:moveTo>
                  <a:pt x="0" y="0"/>
                </a:moveTo>
                <a:lnTo>
                  <a:pt x="1304288" y="0"/>
                </a:lnTo>
                <a:lnTo>
                  <a:pt x="1304288" y="1392930"/>
                </a:lnTo>
                <a:lnTo>
                  <a:pt x="0" y="139293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12"/>
          <p:cNvSpPr txBox="1"/>
          <p:nvPr/>
        </p:nvSpPr>
        <p:spPr>
          <a:xfrm>
            <a:off x="3265877" y="1898216"/>
            <a:ext cx="11838047" cy="428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300"/>
              </a:lnSpc>
              <a:spcBef>
                <a:spcPct val="0"/>
              </a:spcBef>
            </a:pPr>
            <a:r>
              <a:rPr lang="en-US" sz="3000" b="1" spc="6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TÀI LIỆU IN: GIÁO TRÌNH/TÀI LIỆU GIẢNG DẠY</a:t>
            </a:r>
          </a:p>
        </p:txBody>
      </p:sp>
      <p:sp>
        <p:nvSpPr>
          <p:cNvPr id="13" name="Freeform 13"/>
          <p:cNvSpPr/>
          <p:nvPr/>
        </p:nvSpPr>
        <p:spPr>
          <a:xfrm>
            <a:off x="3662592" y="2741864"/>
            <a:ext cx="11147826" cy="7206555"/>
          </a:xfrm>
          <a:custGeom>
            <a:avLst/>
            <a:gdLst/>
            <a:ahLst/>
            <a:cxnLst/>
            <a:rect l="l" t="t" r="r" b="b"/>
            <a:pathLst>
              <a:path w="11147826" h="7206555">
                <a:moveTo>
                  <a:pt x="0" y="0"/>
                </a:moveTo>
                <a:lnTo>
                  <a:pt x="11147826" y="0"/>
                </a:lnTo>
                <a:lnTo>
                  <a:pt x="11147826" y="7206555"/>
                </a:lnTo>
                <a:lnTo>
                  <a:pt x="0" y="720655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t="-1518" b="-173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TextBox 14"/>
          <p:cNvSpPr txBox="1"/>
          <p:nvPr/>
        </p:nvSpPr>
        <p:spPr>
          <a:xfrm>
            <a:off x="3662592" y="692361"/>
            <a:ext cx="12651732" cy="6165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729"/>
              </a:lnSpc>
              <a:spcBef>
                <a:spcPct val="0"/>
              </a:spcBef>
            </a:pPr>
            <a:r>
              <a:rPr lang="en-US" sz="4299" b="1" spc="85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TÀI LIỆU THEO CHƯƠNG TRÌNH ĐÀO TẠO</a:t>
            </a:r>
          </a:p>
        </p:txBody>
      </p:sp>
      <p:grpSp>
        <p:nvGrpSpPr>
          <p:cNvPr id="15" name="Group 15"/>
          <p:cNvGrpSpPr/>
          <p:nvPr/>
        </p:nvGrpSpPr>
        <p:grpSpPr>
          <a:xfrm>
            <a:off x="-261343" y="363332"/>
            <a:ext cx="2674638" cy="1330735"/>
            <a:chOff x="0" y="0"/>
            <a:chExt cx="848384" cy="422104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48384" cy="422104"/>
            </a:xfrm>
            <a:custGeom>
              <a:avLst/>
              <a:gdLst/>
              <a:ahLst/>
              <a:cxnLst/>
              <a:rect l="l" t="t" r="r" b="b"/>
              <a:pathLst>
                <a:path w="848384" h="422104">
                  <a:moveTo>
                    <a:pt x="57891" y="0"/>
                  </a:moveTo>
                  <a:lnTo>
                    <a:pt x="790493" y="0"/>
                  </a:lnTo>
                  <a:cubicBezTo>
                    <a:pt x="822465" y="0"/>
                    <a:pt x="848384" y="25919"/>
                    <a:pt x="848384" y="57891"/>
                  </a:cubicBezTo>
                  <a:lnTo>
                    <a:pt x="848384" y="364212"/>
                  </a:lnTo>
                  <a:cubicBezTo>
                    <a:pt x="848384" y="396185"/>
                    <a:pt x="822465" y="422104"/>
                    <a:pt x="790493" y="422104"/>
                  </a:cubicBezTo>
                  <a:lnTo>
                    <a:pt x="57891" y="422104"/>
                  </a:lnTo>
                  <a:cubicBezTo>
                    <a:pt x="25919" y="422104"/>
                    <a:pt x="0" y="396185"/>
                    <a:pt x="0" y="364212"/>
                  </a:cubicBezTo>
                  <a:lnTo>
                    <a:pt x="0" y="57891"/>
                  </a:lnTo>
                  <a:cubicBezTo>
                    <a:pt x="0" y="25919"/>
                    <a:pt x="25919" y="0"/>
                    <a:pt x="57891" y="0"/>
                  </a:cubicBezTo>
                  <a:close/>
                </a:path>
              </a:pathLst>
            </a:custGeom>
            <a:solidFill>
              <a:srgbClr val="FFFFF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9525"/>
              <a:ext cx="848384" cy="412579"/>
            </a:xfrm>
            <a:prstGeom prst="rect">
              <a:avLst/>
            </a:prstGeom>
          </p:spPr>
          <p:txBody>
            <a:bodyPr lIns="42180" tIns="42180" rIns="42180" bIns="42180" rtlCol="0" anchor="ctr"/>
            <a:lstStyle/>
            <a:p>
              <a:pPr marL="0" lvl="0" indent="0" algn="ctr">
                <a:lnSpc>
                  <a:spcPts val="1477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8" name="Freeform 18"/>
          <p:cNvSpPr/>
          <p:nvPr/>
        </p:nvSpPr>
        <p:spPr>
          <a:xfrm>
            <a:off x="1244676" y="513495"/>
            <a:ext cx="996416" cy="970817"/>
          </a:xfrm>
          <a:custGeom>
            <a:avLst/>
            <a:gdLst/>
            <a:ahLst/>
            <a:cxnLst/>
            <a:rect l="l" t="t" r="r" b="b"/>
            <a:pathLst>
              <a:path w="996416" h="970817">
                <a:moveTo>
                  <a:pt x="0" y="0"/>
                </a:moveTo>
                <a:lnTo>
                  <a:pt x="996417" y="0"/>
                </a:lnTo>
                <a:lnTo>
                  <a:pt x="996417" y="970817"/>
                </a:lnTo>
                <a:lnTo>
                  <a:pt x="0" y="970817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-270170" y="414463"/>
            <a:ext cx="1789104" cy="1168881"/>
          </a:xfrm>
          <a:custGeom>
            <a:avLst/>
            <a:gdLst/>
            <a:ahLst/>
            <a:cxnLst/>
            <a:rect l="l" t="t" r="r" b="b"/>
            <a:pathLst>
              <a:path w="1789104" h="1168881">
                <a:moveTo>
                  <a:pt x="0" y="0"/>
                </a:moveTo>
                <a:lnTo>
                  <a:pt x="1789104" y="0"/>
                </a:lnTo>
                <a:lnTo>
                  <a:pt x="1789104" y="1168881"/>
                </a:lnTo>
                <a:lnTo>
                  <a:pt x="0" y="1168881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B154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2076239">
            <a:off x="17318134" y="5262064"/>
            <a:ext cx="1535795" cy="1680216"/>
          </a:xfrm>
          <a:custGeom>
            <a:avLst/>
            <a:gdLst/>
            <a:ahLst/>
            <a:cxnLst/>
            <a:rect l="l" t="t" r="r" b="b"/>
            <a:pathLst>
              <a:path w="1535795" h="1680216">
                <a:moveTo>
                  <a:pt x="0" y="0"/>
                </a:moveTo>
                <a:lnTo>
                  <a:pt x="1535795" y="0"/>
                </a:lnTo>
                <a:lnTo>
                  <a:pt x="1535795" y="1680216"/>
                </a:lnTo>
                <a:lnTo>
                  <a:pt x="0" y="168021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6314324" y="9151781"/>
            <a:ext cx="662555" cy="1135219"/>
          </a:xfrm>
          <a:custGeom>
            <a:avLst/>
            <a:gdLst/>
            <a:ahLst/>
            <a:cxnLst/>
            <a:rect l="l" t="t" r="r" b="b"/>
            <a:pathLst>
              <a:path w="662555" h="1135219">
                <a:moveTo>
                  <a:pt x="0" y="0"/>
                </a:moveTo>
                <a:lnTo>
                  <a:pt x="662555" y="0"/>
                </a:lnTo>
                <a:lnTo>
                  <a:pt x="662555" y="1135219"/>
                </a:lnTo>
                <a:lnTo>
                  <a:pt x="0" y="113521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833003" y="4179842"/>
            <a:ext cx="816229" cy="1046448"/>
          </a:xfrm>
          <a:custGeom>
            <a:avLst/>
            <a:gdLst/>
            <a:ahLst/>
            <a:cxnLst/>
            <a:rect l="l" t="t" r="r" b="b"/>
            <a:pathLst>
              <a:path w="816229" h="1046448">
                <a:moveTo>
                  <a:pt x="0" y="0"/>
                </a:moveTo>
                <a:lnTo>
                  <a:pt x="816230" y="0"/>
                </a:lnTo>
                <a:lnTo>
                  <a:pt x="816230" y="1046448"/>
                </a:lnTo>
                <a:lnTo>
                  <a:pt x="0" y="104644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-1923160">
            <a:off x="2004608" y="9972544"/>
            <a:ext cx="4378507" cy="628913"/>
          </a:xfrm>
          <a:custGeom>
            <a:avLst/>
            <a:gdLst/>
            <a:ahLst/>
            <a:cxnLst/>
            <a:rect l="l" t="t" r="r" b="b"/>
            <a:pathLst>
              <a:path w="4378507" h="628913">
                <a:moveTo>
                  <a:pt x="0" y="0"/>
                </a:moveTo>
                <a:lnTo>
                  <a:pt x="4378507" y="0"/>
                </a:lnTo>
                <a:lnTo>
                  <a:pt x="4378507" y="628912"/>
                </a:lnTo>
                <a:lnTo>
                  <a:pt x="0" y="62891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1375038">
            <a:off x="12488375" y="2529296"/>
            <a:ext cx="1153205" cy="1484607"/>
          </a:xfrm>
          <a:custGeom>
            <a:avLst/>
            <a:gdLst/>
            <a:ahLst/>
            <a:cxnLst/>
            <a:rect l="l" t="t" r="r" b="b"/>
            <a:pathLst>
              <a:path w="1153205" h="1484607">
                <a:moveTo>
                  <a:pt x="0" y="0"/>
                </a:moveTo>
                <a:lnTo>
                  <a:pt x="1153205" y="0"/>
                </a:lnTo>
                <a:lnTo>
                  <a:pt x="1153205" y="1484607"/>
                </a:lnTo>
                <a:lnTo>
                  <a:pt x="0" y="148460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7" name="Group 7"/>
          <p:cNvGrpSpPr/>
          <p:nvPr/>
        </p:nvGrpSpPr>
        <p:grpSpPr>
          <a:xfrm>
            <a:off x="3265877" y="2608672"/>
            <a:ext cx="11838047" cy="7512393"/>
            <a:chOff x="0" y="0"/>
            <a:chExt cx="3117840" cy="1978573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117840" cy="1978572"/>
            </a:xfrm>
            <a:custGeom>
              <a:avLst/>
              <a:gdLst/>
              <a:ahLst/>
              <a:cxnLst/>
              <a:rect l="l" t="t" r="r" b="b"/>
              <a:pathLst>
                <a:path w="3117840" h="1978572">
                  <a:moveTo>
                    <a:pt x="13080" y="0"/>
                  </a:moveTo>
                  <a:lnTo>
                    <a:pt x="3104760" y="0"/>
                  </a:lnTo>
                  <a:cubicBezTo>
                    <a:pt x="3108229" y="0"/>
                    <a:pt x="3111556" y="1378"/>
                    <a:pt x="3114009" y="3831"/>
                  </a:cubicBezTo>
                  <a:cubicBezTo>
                    <a:pt x="3116462" y="6284"/>
                    <a:pt x="3117840" y="9611"/>
                    <a:pt x="3117840" y="13080"/>
                  </a:cubicBezTo>
                  <a:lnTo>
                    <a:pt x="3117840" y="1965493"/>
                  </a:lnTo>
                  <a:cubicBezTo>
                    <a:pt x="3117840" y="1968962"/>
                    <a:pt x="3116462" y="1972289"/>
                    <a:pt x="3114009" y="1974741"/>
                  </a:cubicBezTo>
                  <a:cubicBezTo>
                    <a:pt x="3111556" y="1977194"/>
                    <a:pt x="3108229" y="1978572"/>
                    <a:pt x="3104760" y="1978572"/>
                  </a:cubicBezTo>
                  <a:lnTo>
                    <a:pt x="13080" y="1978572"/>
                  </a:lnTo>
                  <a:cubicBezTo>
                    <a:pt x="9611" y="1978572"/>
                    <a:pt x="6284" y="1977194"/>
                    <a:pt x="3831" y="1974741"/>
                  </a:cubicBezTo>
                  <a:cubicBezTo>
                    <a:pt x="1378" y="1972289"/>
                    <a:pt x="0" y="1968962"/>
                    <a:pt x="0" y="1965493"/>
                  </a:cubicBezTo>
                  <a:lnTo>
                    <a:pt x="0" y="13080"/>
                  </a:lnTo>
                  <a:cubicBezTo>
                    <a:pt x="0" y="9611"/>
                    <a:pt x="1378" y="6284"/>
                    <a:pt x="3831" y="3831"/>
                  </a:cubicBezTo>
                  <a:cubicBezTo>
                    <a:pt x="6284" y="1378"/>
                    <a:pt x="9611" y="0"/>
                    <a:pt x="13080" y="0"/>
                  </a:cubicBezTo>
                  <a:close/>
                </a:path>
              </a:pathLst>
            </a:custGeom>
            <a:solidFill>
              <a:srgbClr val="EDF0F2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9525"/>
              <a:ext cx="3117840" cy="196904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1477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6216260" y="1585170"/>
            <a:ext cx="5855479" cy="769114"/>
            <a:chOff x="0" y="0"/>
            <a:chExt cx="7807306" cy="1025485"/>
          </a:xfrm>
        </p:grpSpPr>
        <p:sp>
          <p:nvSpPr>
            <p:cNvPr id="11" name="TextBox 11"/>
            <p:cNvSpPr txBox="1"/>
            <p:nvPr/>
          </p:nvSpPr>
          <p:spPr>
            <a:xfrm>
              <a:off x="0" y="446788"/>
              <a:ext cx="7807306" cy="57869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1" indent="0" algn="l">
                <a:lnSpc>
                  <a:spcPts val="3640"/>
                </a:lnSpc>
                <a:spcBef>
                  <a:spcPct val="0"/>
                </a:spcBef>
              </a:pPr>
              <a:endParaRPr/>
            </a:p>
          </p:txBody>
        </p:sp>
        <p:sp>
          <p:nvSpPr>
            <p:cNvPr id="12" name="AutoShape 12"/>
            <p:cNvSpPr/>
            <p:nvPr/>
          </p:nvSpPr>
          <p:spPr>
            <a:xfrm flipV="1">
              <a:off x="31700" y="12700"/>
              <a:ext cx="7775586" cy="12700"/>
            </a:xfrm>
            <a:prstGeom prst="line">
              <a:avLst/>
            </a:prstGeom>
            <a:ln w="114300" cap="flat">
              <a:solidFill>
                <a:srgbClr val="FC7759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3265877" y="1898216"/>
            <a:ext cx="11838047" cy="428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300"/>
              </a:lnSpc>
              <a:spcBef>
                <a:spcPct val="0"/>
              </a:spcBef>
            </a:pPr>
            <a:r>
              <a:rPr lang="en-US" sz="3000" b="1" spc="60">
                <a:solidFill>
                  <a:srgbClr val="FFFFFF"/>
                </a:solidFill>
                <a:latin typeface="Montserrat Heavy"/>
                <a:ea typeface="Montserrat Heavy"/>
                <a:cs typeface="Montserrat Heavy"/>
                <a:sym typeface="Montserrat Heavy"/>
              </a:rPr>
              <a:t>TÀI LIỆU IN: TẠP CHÍ CHUYÊN NGÀNH</a:t>
            </a:r>
          </a:p>
        </p:txBody>
      </p:sp>
      <p:sp>
        <p:nvSpPr>
          <p:cNvPr id="14" name="Freeform 14"/>
          <p:cNvSpPr/>
          <p:nvPr/>
        </p:nvSpPr>
        <p:spPr>
          <a:xfrm>
            <a:off x="4193862" y="2744328"/>
            <a:ext cx="10084160" cy="7298230"/>
          </a:xfrm>
          <a:custGeom>
            <a:avLst/>
            <a:gdLst/>
            <a:ahLst/>
            <a:cxnLst/>
            <a:rect l="l" t="t" r="r" b="b"/>
            <a:pathLst>
              <a:path w="10084160" h="7298230">
                <a:moveTo>
                  <a:pt x="0" y="0"/>
                </a:moveTo>
                <a:lnTo>
                  <a:pt x="10084159" y="0"/>
                </a:lnTo>
                <a:lnTo>
                  <a:pt x="10084159" y="7298231"/>
                </a:lnTo>
                <a:lnTo>
                  <a:pt x="0" y="7298231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t="-1728" b="-172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TextBox 15"/>
          <p:cNvSpPr txBox="1"/>
          <p:nvPr/>
        </p:nvSpPr>
        <p:spPr>
          <a:xfrm>
            <a:off x="3662592" y="692361"/>
            <a:ext cx="12651732" cy="6165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729"/>
              </a:lnSpc>
              <a:spcBef>
                <a:spcPct val="0"/>
              </a:spcBef>
            </a:pPr>
            <a:r>
              <a:rPr lang="en-US" sz="4299" b="1" spc="85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TÀI LIỆU THEO CHƯƠNG TRÌNH ĐÀO TẠO</a:t>
            </a:r>
          </a:p>
        </p:txBody>
      </p:sp>
      <p:grpSp>
        <p:nvGrpSpPr>
          <p:cNvPr id="16" name="Group 16"/>
          <p:cNvGrpSpPr/>
          <p:nvPr/>
        </p:nvGrpSpPr>
        <p:grpSpPr>
          <a:xfrm>
            <a:off x="-261343" y="363332"/>
            <a:ext cx="2674638" cy="1330735"/>
            <a:chOff x="0" y="0"/>
            <a:chExt cx="848384" cy="422104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848384" cy="422104"/>
            </a:xfrm>
            <a:custGeom>
              <a:avLst/>
              <a:gdLst/>
              <a:ahLst/>
              <a:cxnLst/>
              <a:rect l="l" t="t" r="r" b="b"/>
              <a:pathLst>
                <a:path w="848384" h="422104">
                  <a:moveTo>
                    <a:pt x="57891" y="0"/>
                  </a:moveTo>
                  <a:lnTo>
                    <a:pt x="790493" y="0"/>
                  </a:lnTo>
                  <a:cubicBezTo>
                    <a:pt x="822465" y="0"/>
                    <a:pt x="848384" y="25919"/>
                    <a:pt x="848384" y="57891"/>
                  </a:cubicBezTo>
                  <a:lnTo>
                    <a:pt x="848384" y="364212"/>
                  </a:lnTo>
                  <a:cubicBezTo>
                    <a:pt x="848384" y="396185"/>
                    <a:pt x="822465" y="422104"/>
                    <a:pt x="790493" y="422104"/>
                  </a:cubicBezTo>
                  <a:lnTo>
                    <a:pt x="57891" y="422104"/>
                  </a:lnTo>
                  <a:cubicBezTo>
                    <a:pt x="25919" y="422104"/>
                    <a:pt x="0" y="396185"/>
                    <a:pt x="0" y="364212"/>
                  </a:cubicBezTo>
                  <a:lnTo>
                    <a:pt x="0" y="57891"/>
                  </a:lnTo>
                  <a:cubicBezTo>
                    <a:pt x="0" y="25919"/>
                    <a:pt x="25919" y="0"/>
                    <a:pt x="57891" y="0"/>
                  </a:cubicBezTo>
                  <a:close/>
                </a:path>
              </a:pathLst>
            </a:custGeom>
            <a:solidFill>
              <a:srgbClr val="FFFFF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9525"/>
              <a:ext cx="848384" cy="412579"/>
            </a:xfrm>
            <a:prstGeom prst="rect">
              <a:avLst/>
            </a:prstGeom>
          </p:spPr>
          <p:txBody>
            <a:bodyPr lIns="42180" tIns="42180" rIns="42180" bIns="42180" rtlCol="0" anchor="ctr"/>
            <a:lstStyle/>
            <a:p>
              <a:pPr marL="0" lvl="0" indent="0" algn="ctr">
                <a:lnSpc>
                  <a:spcPts val="1477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9" name="Freeform 19"/>
          <p:cNvSpPr/>
          <p:nvPr/>
        </p:nvSpPr>
        <p:spPr>
          <a:xfrm>
            <a:off x="1244676" y="513495"/>
            <a:ext cx="996416" cy="970817"/>
          </a:xfrm>
          <a:custGeom>
            <a:avLst/>
            <a:gdLst/>
            <a:ahLst/>
            <a:cxnLst/>
            <a:rect l="l" t="t" r="r" b="b"/>
            <a:pathLst>
              <a:path w="996416" h="970817">
                <a:moveTo>
                  <a:pt x="0" y="0"/>
                </a:moveTo>
                <a:lnTo>
                  <a:pt x="996417" y="0"/>
                </a:lnTo>
                <a:lnTo>
                  <a:pt x="996417" y="970817"/>
                </a:lnTo>
                <a:lnTo>
                  <a:pt x="0" y="970817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>
            <a:off x="-270170" y="414463"/>
            <a:ext cx="1789104" cy="1168881"/>
          </a:xfrm>
          <a:custGeom>
            <a:avLst/>
            <a:gdLst/>
            <a:ahLst/>
            <a:cxnLst/>
            <a:rect l="l" t="t" r="r" b="b"/>
            <a:pathLst>
              <a:path w="1789104" h="1168881">
                <a:moveTo>
                  <a:pt x="0" y="0"/>
                </a:moveTo>
                <a:lnTo>
                  <a:pt x="1789104" y="0"/>
                </a:lnTo>
                <a:lnTo>
                  <a:pt x="1789104" y="1168881"/>
                </a:lnTo>
                <a:lnTo>
                  <a:pt x="0" y="1168881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B154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885122" y="9258300"/>
            <a:ext cx="1073931" cy="1840069"/>
          </a:xfrm>
          <a:custGeom>
            <a:avLst/>
            <a:gdLst/>
            <a:ahLst/>
            <a:cxnLst/>
            <a:rect l="l" t="t" r="r" b="b"/>
            <a:pathLst>
              <a:path w="1073931" h="1840069">
                <a:moveTo>
                  <a:pt x="0" y="0"/>
                </a:moveTo>
                <a:lnTo>
                  <a:pt x="1073932" y="0"/>
                </a:lnTo>
                <a:lnTo>
                  <a:pt x="1073932" y="1840069"/>
                </a:lnTo>
                <a:lnTo>
                  <a:pt x="0" y="18400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3749831">
            <a:off x="16997606" y="3516779"/>
            <a:ext cx="2031812" cy="642792"/>
          </a:xfrm>
          <a:custGeom>
            <a:avLst/>
            <a:gdLst/>
            <a:ahLst/>
            <a:cxnLst/>
            <a:rect l="l" t="t" r="r" b="b"/>
            <a:pathLst>
              <a:path w="2031812" h="642792">
                <a:moveTo>
                  <a:pt x="0" y="0"/>
                </a:moveTo>
                <a:lnTo>
                  <a:pt x="2031812" y="0"/>
                </a:lnTo>
                <a:lnTo>
                  <a:pt x="2031812" y="642791"/>
                </a:lnTo>
                <a:lnTo>
                  <a:pt x="0" y="64279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1375038">
            <a:off x="12488375" y="2529296"/>
            <a:ext cx="1153205" cy="1484607"/>
          </a:xfrm>
          <a:custGeom>
            <a:avLst/>
            <a:gdLst/>
            <a:ahLst/>
            <a:cxnLst/>
            <a:rect l="l" t="t" r="r" b="b"/>
            <a:pathLst>
              <a:path w="1153205" h="1484607">
                <a:moveTo>
                  <a:pt x="0" y="0"/>
                </a:moveTo>
                <a:lnTo>
                  <a:pt x="1153205" y="0"/>
                </a:lnTo>
                <a:lnTo>
                  <a:pt x="1153205" y="1484607"/>
                </a:lnTo>
                <a:lnTo>
                  <a:pt x="0" y="148460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" name="Group 5"/>
          <p:cNvGrpSpPr/>
          <p:nvPr/>
        </p:nvGrpSpPr>
        <p:grpSpPr>
          <a:xfrm>
            <a:off x="4284465" y="2608672"/>
            <a:ext cx="9773905" cy="7536020"/>
            <a:chOff x="0" y="0"/>
            <a:chExt cx="2574197" cy="198479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574197" cy="1984796"/>
            </a:xfrm>
            <a:custGeom>
              <a:avLst/>
              <a:gdLst/>
              <a:ahLst/>
              <a:cxnLst/>
              <a:rect l="l" t="t" r="r" b="b"/>
              <a:pathLst>
                <a:path w="2574197" h="1984796">
                  <a:moveTo>
                    <a:pt x="15842" y="0"/>
                  </a:moveTo>
                  <a:lnTo>
                    <a:pt x="2558355" y="0"/>
                  </a:lnTo>
                  <a:cubicBezTo>
                    <a:pt x="2562557" y="0"/>
                    <a:pt x="2566586" y="1669"/>
                    <a:pt x="2569557" y="4640"/>
                  </a:cubicBezTo>
                  <a:cubicBezTo>
                    <a:pt x="2572528" y="7611"/>
                    <a:pt x="2574197" y="11640"/>
                    <a:pt x="2574197" y="15842"/>
                  </a:cubicBezTo>
                  <a:lnTo>
                    <a:pt x="2574197" y="1968953"/>
                  </a:lnTo>
                  <a:cubicBezTo>
                    <a:pt x="2574197" y="1977703"/>
                    <a:pt x="2567105" y="1984796"/>
                    <a:pt x="2558355" y="1984796"/>
                  </a:cubicBezTo>
                  <a:lnTo>
                    <a:pt x="15842" y="1984796"/>
                  </a:lnTo>
                  <a:cubicBezTo>
                    <a:pt x="11640" y="1984796"/>
                    <a:pt x="7611" y="1983126"/>
                    <a:pt x="4640" y="1980155"/>
                  </a:cubicBezTo>
                  <a:cubicBezTo>
                    <a:pt x="1669" y="1977185"/>
                    <a:pt x="0" y="1973155"/>
                    <a:pt x="0" y="1968953"/>
                  </a:cubicBezTo>
                  <a:lnTo>
                    <a:pt x="0" y="15842"/>
                  </a:lnTo>
                  <a:cubicBezTo>
                    <a:pt x="0" y="11640"/>
                    <a:pt x="1669" y="7611"/>
                    <a:pt x="4640" y="4640"/>
                  </a:cubicBezTo>
                  <a:cubicBezTo>
                    <a:pt x="7611" y="1669"/>
                    <a:pt x="11640" y="0"/>
                    <a:pt x="15842" y="0"/>
                  </a:cubicBezTo>
                  <a:close/>
                </a:path>
              </a:pathLst>
            </a:custGeom>
            <a:solidFill>
              <a:srgbClr val="EDF0F2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9525"/>
              <a:ext cx="2574197" cy="197527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1477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6216260" y="1585170"/>
            <a:ext cx="5855479" cy="769114"/>
            <a:chOff x="0" y="0"/>
            <a:chExt cx="7807306" cy="1025485"/>
          </a:xfrm>
        </p:grpSpPr>
        <p:sp>
          <p:nvSpPr>
            <p:cNvPr id="9" name="TextBox 9"/>
            <p:cNvSpPr txBox="1"/>
            <p:nvPr/>
          </p:nvSpPr>
          <p:spPr>
            <a:xfrm>
              <a:off x="0" y="446788"/>
              <a:ext cx="7807306" cy="57869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1" indent="0" algn="l">
                <a:lnSpc>
                  <a:spcPts val="3640"/>
                </a:lnSpc>
                <a:spcBef>
                  <a:spcPct val="0"/>
                </a:spcBef>
              </a:pPr>
              <a:endParaRPr/>
            </a:p>
          </p:txBody>
        </p:sp>
        <p:sp>
          <p:nvSpPr>
            <p:cNvPr id="10" name="AutoShape 10"/>
            <p:cNvSpPr/>
            <p:nvPr/>
          </p:nvSpPr>
          <p:spPr>
            <a:xfrm flipV="1">
              <a:off x="31700" y="12700"/>
              <a:ext cx="7775586" cy="12700"/>
            </a:xfrm>
            <a:prstGeom prst="line">
              <a:avLst/>
            </a:prstGeom>
            <a:ln w="114300" cap="flat">
              <a:solidFill>
                <a:srgbClr val="FC7759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1" name="Freeform 11"/>
          <p:cNvSpPr/>
          <p:nvPr/>
        </p:nvSpPr>
        <p:spPr>
          <a:xfrm rot="-1734124">
            <a:off x="1082647" y="5322339"/>
            <a:ext cx="1021072" cy="1090465"/>
          </a:xfrm>
          <a:custGeom>
            <a:avLst/>
            <a:gdLst/>
            <a:ahLst/>
            <a:cxnLst/>
            <a:rect l="l" t="t" r="r" b="b"/>
            <a:pathLst>
              <a:path w="1021072" h="1090465">
                <a:moveTo>
                  <a:pt x="0" y="0"/>
                </a:moveTo>
                <a:lnTo>
                  <a:pt x="1021072" y="0"/>
                </a:lnTo>
                <a:lnTo>
                  <a:pt x="1021072" y="1090465"/>
                </a:lnTo>
                <a:lnTo>
                  <a:pt x="0" y="109046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12"/>
          <p:cNvSpPr txBox="1"/>
          <p:nvPr/>
        </p:nvSpPr>
        <p:spPr>
          <a:xfrm>
            <a:off x="3224976" y="1898216"/>
            <a:ext cx="11838047" cy="428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300"/>
              </a:lnSpc>
              <a:spcBef>
                <a:spcPct val="0"/>
              </a:spcBef>
            </a:pPr>
            <a:r>
              <a:rPr lang="en-US" sz="3000" b="1" spc="60">
                <a:solidFill>
                  <a:srgbClr val="FFFFFF"/>
                </a:solidFill>
                <a:latin typeface="Montserrat Heavy"/>
                <a:ea typeface="Montserrat Heavy"/>
                <a:cs typeface="Montserrat Heavy"/>
                <a:sym typeface="Montserrat Heavy"/>
              </a:rPr>
              <a:t>TÀI LIỆU CỦA HỆ THỐNG THƯ VIỆN</a:t>
            </a:r>
          </a:p>
        </p:txBody>
      </p:sp>
      <p:sp>
        <p:nvSpPr>
          <p:cNvPr id="13" name="Freeform 13"/>
          <p:cNvSpPr/>
          <p:nvPr/>
        </p:nvSpPr>
        <p:spPr>
          <a:xfrm>
            <a:off x="5097460" y="2630509"/>
            <a:ext cx="8108906" cy="7514184"/>
          </a:xfrm>
          <a:custGeom>
            <a:avLst/>
            <a:gdLst/>
            <a:ahLst/>
            <a:cxnLst/>
            <a:rect l="l" t="t" r="r" b="b"/>
            <a:pathLst>
              <a:path w="8108906" h="7514184">
                <a:moveTo>
                  <a:pt x="0" y="0"/>
                </a:moveTo>
                <a:lnTo>
                  <a:pt x="8108906" y="0"/>
                </a:lnTo>
                <a:lnTo>
                  <a:pt x="8108906" y="7514184"/>
                </a:lnTo>
                <a:lnTo>
                  <a:pt x="0" y="751418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t="-1933" b="-193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TextBox 14"/>
          <p:cNvSpPr txBox="1"/>
          <p:nvPr/>
        </p:nvSpPr>
        <p:spPr>
          <a:xfrm>
            <a:off x="3662592" y="692361"/>
            <a:ext cx="12651732" cy="6165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729"/>
              </a:lnSpc>
              <a:spcBef>
                <a:spcPct val="0"/>
              </a:spcBef>
            </a:pPr>
            <a:r>
              <a:rPr lang="en-US" sz="4299" b="1" spc="85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TÀI LIỆU THEO CHƯƠNG TRÌNH ĐÀO TẠO</a:t>
            </a:r>
          </a:p>
        </p:txBody>
      </p:sp>
      <p:grpSp>
        <p:nvGrpSpPr>
          <p:cNvPr id="15" name="Group 15"/>
          <p:cNvGrpSpPr/>
          <p:nvPr/>
        </p:nvGrpSpPr>
        <p:grpSpPr>
          <a:xfrm>
            <a:off x="-261343" y="363332"/>
            <a:ext cx="2674638" cy="1330735"/>
            <a:chOff x="0" y="0"/>
            <a:chExt cx="848384" cy="422104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48384" cy="422104"/>
            </a:xfrm>
            <a:custGeom>
              <a:avLst/>
              <a:gdLst/>
              <a:ahLst/>
              <a:cxnLst/>
              <a:rect l="l" t="t" r="r" b="b"/>
              <a:pathLst>
                <a:path w="848384" h="422104">
                  <a:moveTo>
                    <a:pt x="57891" y="0"/>
                  </a:moveTo>
                  <a:lnTo>
                    <a:pt x="790493" y="0"/>
                  </a:lnTo>
                  <a:cubicBezTo>
                    <a:pt x="822465" y="0"/>
                    <a:pt x="848384" y="25919"/>
                    <a:pt x="848384" y="57891"/>
                  </a:cubicBezTo>
                  <a:lnTo>
                    <a:pt x="848384" y="364212"/>
                  </a:lnTo>
                  <a:cubicBezTo>
                    <a:pt x="848384" y="396185"/>
                    <a:pt x="822465" y="422104"/>
                    <a:pt x="790493" y="422104"/>
                  </a:cubicBezTo>
                  <a:lnTo>
                    <a:pt x="57891" y="422104"/>
                  </a:lnTo>
                  <a:cubicBezTo>
                    <a:pt x="25919" y="422104"/>
                    <a:pt x="0" y="396185"/>
                    <a:pt x="0" y="364212"/>
                  </a:cubicBezTo>
                  <a:lnTo>
                    <a:pt x="0" y="57891"/>
                  </a:lnTo>
                  <a:cubicBezTo>
                    <a:pt x="0" y="25919"/>
                    <a:pt x="25919" y="0"/>
                    <a:pt x="57891" y="0"/>
                  </a:cubicBezTo>
                  <a:close/>
                </a:path>
              </a:pathLst>
            </a:custGeom>
            <a:solidFill>
              <a:srgbClr val="FFFFF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9525"/>
              <a:ext cx="848384" cy="412579"/>
            </a:xfrm>
            <a:prstGeom prst="rect">
              <a:avLst/>
            </a:prstGeom>
          </p:spPr>
          <p:txBody>
            <a:bodyPr lIns="42180" tIns="42180" rIns="42180" bIns="42180" rtlCol="0" anchor="ctr"/>
            <a:lstStyle/>
            <a:p>
              <a:pPr marL="0" lvl="0" indent="0" algn="ctr">
                <a:lnSpc>
                  <a:spcPts val="1477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8" name="Freeform 18"/>
          <p:cNvSpPr/>
          <p:nvPr/>
        </p:nvSpPr>
        <p:spPr>
          <a:xfrm>
            <a:off x="1244676" y="513495"/>
            <a:ext cx="996416" cy="970817"/>
          </a:xfrm>
          <a:custGeom>
            <a:avLst/>
            <a:gdLst/>
            <a:ahLst/>
            <a:cxnLst/>
            <a:rect l="l" t="t" r="r" b="b"/>
            <a:pathLst>
              <a:path w="996416" h="970817">
                <a:moveTo>
                  <a:pt x="0" y="0"/>
                </a:moveTo>
                <a:lnTo>
                  <a:pt x="996417" y="0"/>
                </a:lnTo>
                <a:lnTo>
                  <a:pt x="996417" y="970817"/>
                </a:lnTo>
                <a:lnTo>
                  <a:pt x="0" y="970817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-270170" y="414463"/>
            <a:ext cx="1789104" cy="1168881"/>
          </a:xfrm>
          <a:custGeom>
            <a:avLst/>
            <a:gdLst/>
            <a:ahLst/>
            <a:cxnLst/>
            <a:rect l="l" t="t" r="r" b="b"/>
            <a:pathLst>
              <a:path w="1789104" h="1168881">
                <a:moveTo>
                  <a:pt x="0" y="0"/>
                </a:moveTo>
                <a:lnTo>
                  <a:pt x="1789104" y="0"/>
                </a:lnTo>
                <a:lnTo>
                  <a:pt x="1789104" y="1168881"/>
                </a:lnTo>
                <a:lnTo>
                  <a:pt x="0" y="1168881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B154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2076239">
            <a:off x="17318134" y="5262064"/>
            <a:ext cx="1535795" cy="1680216"/>
          </a:xfrm>
          <a:custGeom>
            <a:avLst/>
            <a:gdLst/>
            <a:ahLst/>
            <a:cxnLst/>
            <a:rect l="l" t="t" r="r" b="b"/>
            <a:pathLst>
              <a:path w="1535795" h="1680216">
                <a:moveTo>
                  <a:pt x="0" y="0"/>
                </a:moveTo>
                <a:lnTo>
                  <a:pt x="1535795" y="0"/>
                </a:lnTo>
                <a:lnTo>
                  <a:pt x="1535795" y="1680216"/>
                </a:lnTo>
                <a:lnTo>
                  <a:pt x="0" y="168021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67187" y="8446931"/>
            <a:ext cx="1073931" cy="1840069"/>
          </a:xfrm>
          <a:custGeom>
            <a:avLst/>
            <a:gdLst/>
            <a:ahLst/>
            <a:cxnLst/>
            <a:rect l="l" t="t" r="r" b="b"/>
            <a:pathLst>
              <a:path w="1073931" h="1840069">
                <a:moveTo>
                  <a:pt x="0" y="0"/>
                </a:moveTo>
                <a:lnTo>
                  <a:pt x="1073931" y="0"/>
                </a:lnTo>
                <a:lnTo>
                  <a:pt x="1073931" y="1840069"/>
                </a:lnTo>
                <a:lnTo>
                  <a:pt x="0" y="184006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7423476" y="9258300"/>
            <a:ext cx="662555" cy="1135219"/>
          </a:xfrm>
          <a:custGeom>
            <a:avLst/>
            <a:gdLst/>
            <a:ahLst/>
            <a:cxnLst/>
            <a:rect l="l" t="t" r="r" b="b"/>
            <a:pathLst>
              <a:path w="662555" h="1135219">
                <a:moveTo>
                  <a:pt x="0" y="0"/>
                </a:moveTo>
                <a:lnTo>
                  <a:pt x="662555" y="0"/>
                </a:lnTo>
                <a:lnTo>
                  <a:pt x="662555" y="1135219"/>
                </a:lnTo>
                <a:lnTo>
                  <a:pt x="0" y="113521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3029244" y="3862226"/>
            <a:ext cx="1399336" cy="1494437"/>
          </a:xfrm>
          <a:custGeom>
            <a:avLst/>
            <a:gdLst/>
            <a:ahLst/>
            <a:cxnLst/>
            <a:rect l="l" t="t" r="r" b="b"/>
            <a:pathLst>
              <a:path w="1399336" h="1494437">
                <a:moveTo>
                  <a:pt x="0" y="0"/>
                </a:moveTo>
                <a:lnTo>
                  <a:pt x="1399337" y="0"/>
                </a:lnTo>
                <a:lnTo>
                  <a:pt x="1399337" y="1494437"/>
                </a:lnTo>
                <a:lnTo>
                  <a:pt x="0" y="149443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1987620">
            <a:off x="12199014" y="5966704"/>
            <a:ext cx="3372217" cy="2526097"/>
          </a:xfrm>
          <a:custGeom>
            <a:avLst/>
            <a:gdLst/>
            <a:ahLst/>
            <a:cxnLst/>
            <a:rect l="l" t="t" r="r" b="b"/>
            <a:pathLst>
              <a:path w="3372217" h="2526097">
                <a:moveTo>
                  <a:pt x="0" y="0"/>
                </a:moveTo>
                <a:lnTo>
                  <a:pt x="3372217" y="0"/>
                </a:lnTo>
                <a:lnTo>
                  <a:pt x="3372217" y="2526097"/>
                </a:lnTo>
                <a:lnTo>
                  <a:pt x="0" y="252609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1375038">
            <a:off x="452097" y="2958899"/>
            <a:ext cx="1153205" cy="1484607"/>
          </a:xfrm>
          <a:custGeom>
            <a:avLst/>
            <a:gdLst/>
            <a:ahLst/>
            <a:cxnLst/>
            <a:rect l="l" t="t" r="r" b="b"/>
            <a:pathLst>
              <a:path w="1153205" h="1484607">
                <a:moveTo>
                  <a:pt x="0" y="0"/>
                </a:moveTo>
                <a:lnTo>
                  <a:pt x="1153206" y="0"/>
                </a:lnTo>
                <a:lnTo>
                  <a:pt x="1153206" y="1484607"/>
                </a:lnTo>
                <a:lnTo>
                  <a:pt x="0" y="148460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8" name="Group 8"/>
          <p:cNvGrpSpPr/>
          <p:nvPr/>
        </p:nvGrpSpPr>
        <p:grpSpPr>
          <a:xfrm>
            <a:off x="2764773" y="3022166"/>
            <a:ext cx="12590852" cy="7075271"/>
            <a:chOff x="0" y="0"/>
            <a:chExt cx="3316109" cy="1863446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316109" cy="1863446"/>
            </a:xfrm>
            <a:custGeom>
              <a:avLst/>
              <a:gdLst/>
              <a:ahLst/>
              <a:cxnLst/>
              <a:rect l="l" t="t" r="r" b="b"/>
              <a:pathLst>
                <a:path w="3316109" h="1863446">
                  <a:moveTo>
                    <a:pt x="12298" y="0"/>
                  </a:moveTo>
                  <a:lnTo>
                    <a:pt x="3303812" y="0"/>
                  </a:lnTo>
                  <a:cubicBezTo>
                    <a:pt x="3307073" y="0"/>
                    <a:pt x="3310201" y="1296"/>
                    <a:pt x="3312507" y="3602"/>
                  </a:cubicBezTo>
                  <a:cubicBezTo>
                    <a:pt x="3314814" y="5908"/>
                    <a:pt x="3316109" y="9036"/>
                    <a:pt x="3316109" y="12298"/>
                  </a:cubicBezTo>
                  <a:lnTo>
                    <a:pt x="3316109" y="1851148"/>
                  </a:lnTo>
                  <a:cubicBezTo>
                    <a:pt x="3316109" y="1854410"/>
                    <a:pt x="3314814" y="1857538"/>
                    <a:pt x="3312507" y="1859844"/>
                  </a:cubicBezTo>
                  <a:cubicBezTo>
                    <a:pt x="3310201" y="1862150"/>
                    <a:pt x="3307073" y="1863446"/>
                    <a:pt x="3303812" y="1863446"/>
                  </a:cubicBezTo>
                  <a:lnTo>
                    <a:pt x="12298" y="1863446"/>
                  </a:lnTo>
                  <a:cubicBezTo>
                    <a:pt x="9036" y="1863446"/>
                    <a:pt x="5908" y="1862150"/>
                    <a:pt x="3602" y="1859844"/>
                  </a:cubicBezTo>
                  <a:cubicBezTo>
                    <a:pt x="1296" y="1857538"/>
                    <a:pt x="0" y="1854410"/>
                    <a:pt x="0" y="1851148"/>
                  </a:cubicBezTo>
                  <a:lnTo>
                    <a:pt x="0" y="12298"/>
                  </a:lnTo>
                  <a:cubicBezTo>
                    <a:pt x="0" y="9036"/>
                    <a:pt x="1296" y="5908"/>
                    <a:pt x="3602" y="3602"/>
                  </a:cubicBezTo>
                  <a:cubicBezTo>
                    <a:pt x="5908" y="1296"/>
                    <a:pt x="9036" y="0"/>
                    <a:pt x="12298" y="0"/>
                  </a:cubicBezTo>
                  <a:close/>
                </a:path>
              </a:pathLst>
            </a:custGeom>
            <a:solidFill>
              <a:srgbClr val="EDF0F2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9525"/>
              <a:ext cx="3316109" cy="185392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1477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6216260" y="1585170"/>
            <a:ext cx="5855479" cy="769114"/>
            <a:chOff x="0" y="0"/>
            <a:chExt cx="7807306" cy="1025485"/>
          </a:xfrm>
        </p:grpSpPr>
        <p:sp>
          <p:nvSpPr>
            <p:cNvPr id="12" name="TextBox 12"/>
            <p:cNvSpPr txBox="1"/>
            <p:nvPr/>
          </p:nvSpPr>
          <p:spPr>
            <a:xfrm>
              <a:off x="0" y="446788"/>
              <a:ext cx="7807306" cy="57869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1" indent="0" algn="l">
                <a:lnSpc>
                  <a:spcPts val="3640"/>
                </a:lnSpc>
                <a:spcBef>
                  <a:spcPct val="0"/>
                </a:spcBef>
              </a:pPr>
              <a:endParaRPr/>
            </a:p>
          </p:txBody>
        </p:sp>
        <p:sp>
          <p:nvSpPr>
            <p:cNvPr id="13" name="AutoShape 13"/>
            <p:cNvSpPr/>
            <p:nvPr/>
          </p:nvSpPr>
          <p:spPr>
            <a:xfrm flipV="1">
              <a:off x="31700" y="12700"/>
              <a:ext cx="7775586" cy="12700"/>
            </a:xfrm>
            <a:prstGeom prst="line">
              <a:avLst/>
            </a:prstGeom>
            <a:ln w="114300" cap="flat">
              <a:solidFill>
                <a:srgbClr val="FC7759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4457495" y="1841066"/>
            <a:ext cx="9210152" cy="10002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900"/>
              </a:lnSpc>
            </a:pPr>
            <a:r>
              <a:rPr lang="en-US" sz="3000" b="1" spc="60" dirty="0" smtClean="0">
                <a:solidFill>
                  <a:srgbClr val="FFFFFF"/>
                </a:solidFill>
                <a:latin typeface="Montserrat Heavy"/>
                <a:ea typeface="Montserrat Heavy"/>
                <a:cs typeface="Montserrat Heavy"/>
                <a:sym typeface="Montserrat Heavy"/>
              </a:rPr>
              <a:t>TÀI </a:t>
            </a:r>
            <a:r>
              <a:rPr lang="en-US" sz="3000" b="1" spc="60" dirty="0">
                <a:solidFill>
                  <a:srgbClr val="FFFFFF"/>
                </a:solidFill>
                <a:latin typeface="Montserrat Heavy"/>
                <a:ea typeface="Montserrat Heavy"/>
                <a:cs typeface="Montserrat Heavy"/>
                <a:sym typeface="Montserrat Heavy"/>
              </a:rPr>
              <a:t>LIỆU ĐIỆN TỬ: GIÁO TRÌNH/TÀI LIỆU GIẢNG </a:t>
            </a:r>
            <a:r>
              <a:rPr lang="en-US" sz="3000" b="1" spc="60" dirty="0" smtClean="0">
                <a:solidFill>
                  <a:srgbClr val="FFFFFF"/>
                </a:solidFill>
                <a:latin typeface="Montserrat Heavy"/>
                <a:ea typeface="Montserrat Heavy"/>
                <a:cs typeface="Montserrat Heavy"/>
                <a:sym typeface="Montserrat Heavy"/>
              </a:rPr>
              <a:t>DẠY</a:t>
            </a:r>
            <a:endParaRPr lang="en-US" sz="3000" b="1" spc="60" dirty="0">
              <a:solidFill>
                <a:srgbClr val="FFFFFF"/>
              </a:solidFill>
              <a:latin typeface="Montserrat Heavy"/>
              <a:ea typeface="Montserrat Heavy"/>
              <a:cs typeface="Montserrat Heavy"/>
              <a:sym typeface="Montserrat Heavy"/>
            </a:endParaRPr>
          </a:p>
        </p:txBody>
      </p:sp>
      <p:sp>
        <p:nvSpPr>
          <p:cNvPr id="15" name="Freeform 15"/>
          <p:cNvSpPr/>
          <p:nvPr/>
        </p:nvSpPr>
        <p:spPr>
          <a:xfrm>
            <a:off x="3554081" y="3067889"/>
            <a:ext cx="11016980" cy="7029548"/>
          </a:xfrm>
          <a:custGeom>
            <a:avLst/>
            <a:gdLst/>
            <a:ahLst/>
            <a:cxnLst/>
            <a:rect l="l" t="t" r="r" b="b"/>
            <a:pathLst>
              <a:path w="11016980" h="7029548">
                <a:moveTo>
                  <a:pt x="0" y="0"/>
                </a:moveTo>
                <a:lnTo>
                  <a:pt x="11016980" y="0"/>
                </a:lnTo>
                <a:lnTo>
                  <a:pt x="11016980" y="7029548"/>
                </a:lnTo>
                <a:lnTo>
                  <a:pt x="0" y="7029548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-2841" r="-284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TextBox 16"/>
          <p:cNvSpPr txBox="1"/>
          <p:nvPr/>
        </p:nvSpPr>
        <p:spPr>
          <a:xfrm>
            <a:off x="2818134" y="720936"/>
            <a:ext cx="12651732" cy="6165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729"/>
              </a:lnSpc>
              <a:spcBef>
                <a:spcPct val="0"/>
              </a:spcBef>
            </a:pPr>
            <a:r>
              <a:rPr lang="en-US" sz="4299" b="1" spc="85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TÀI LIỆU THEO CHƯƠNG TRÌNH ĐÀO TẠO</a:t>
            </a:r>
          </a:p>
        </p:txBody>
      </p:sp>
      <p:grpSp>
        <p:nvGrpSpPr>
          <p:cNvPr id="17" name="Group 17"/>
          <p:cNvGrpSpPr/>
          <p:nvPr/>
        </p:nvGrpSpPr>
        <p:grpSpPr>
          <a:xfrm>
            <a:off x="-261343" y="363332"/>
            <a:ext cx="2674638" cy="1330735"/>
            <a:chOff x="0" y="0"/>
            <a:chExt cx="848384" cy="422104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48384" cy="422104"/>
            </a:xfrm>
            <a:custGeom>
              <a:avLst/>
              <a:gdLst/>
              <a:ahLst/>
              <a:cxnLst/>
              <a:rect l="l" t="t" r="r" b="b"/>
              <a:pathLst>
                <a:path w="848384" h="422104">
                  <a:moveTo>
                    <a:pt x="57891" y="0"/>
                  </a:moveTo>
                  <a:lnTo>
                    <a:pt x="790493" y="0"/>
                  </a:lnTo>
                  <a:cubicBezTo>
                    <a:pt x="822465" y="0"/>
                    <a:pt x="848384" y="25919"/>
                    <a:pt x="848384" y="57891"/>
                  </a:cubicBezTo>
                  <a:lnTo>
                    <a:pt x="848384" y="364212"/>
                  </a:lnTo>
                  <a:cubicBezTo>
                    <a:pt x="848384" y="396185"/>
                    <a:pt x="822465" y="422104"/>
                    <a:pt x="790493" y="422104"/>
                  </a:cubicBezTo>
                  <a:lnTo>
                    <a:pt x="57891" y="422104"/>
                  </a:lnTo>
                  <a:cubicBezTo>
                    <a:pt x="25919" y="422104"/>
                    <a:pt x="0" y="396185"/>
                    <a:pt x="0" y="364212"/>
                  </a:cubicBezTo>
                  <a:lnTo>
                    <a:pt x="0" y="57891"/>
                  </a:lnTo>
                  <a:cubicBezTo>
                    <a:pt x="0" y="25919"/>
                    <a:pt x="25919" y="0"/>
                    <a:pt x="57891" y="0"/>
                  </a:cubicBezTo>
                  <a:close/>
                </a:path>
              </a:pathLst>
            </a:custGeom>
            <a:solidFill>
              <a:srgbClr val="FFFFF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9525"/>
              <a:ext cx="848384" cy="412579"/>
            </a:xfrm>
            <a:prstGeom prst="rect">
              <a:avLst/>
            </a:prstGeom>
          </p:spPr>
          <p:txBody>
            <a:bodyPr lIns="42180" tIns="42180" rIns="42180" bIns="42180" rtlCol="0" anchor="ctr"/>
            <a:lstStyle/>
            <a:p>
              <a:pPr marL="0" lvl="0" indent="0" algn="ctr">
                <a:lnSpc>
                  <a:spcPts val="1477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0" name="Freeform 20"/>
          <p:cNvSpPr/>
          <p:nvPr/>
        </p:nvSpPr>
        <p:spPr>
          <a:xfrm>
            <a:off x="1244676" y="513495"/>
            <a:ext cx="996416" cy="970817"/>
          </a:xfrm>
          <a:custGeom>
            <a:avLst/>
            <a:gdLst/>
            <a:ahLst/>
            <a:cxnLst/>
            <a:rect l="l" t="t" r="r" b="b"/>
            <a:pathLst>
              <a:path w="996416" h="970817">
                <a:moveTo>
                  <a:pt x="0" y="0"/>
                </a:moveTo>
                <a:lnTo>
                  <a:pt x="996417" y="0"/>
                </a:lnTo>
                <a:lnTo>
                  <a:pt x="996417" y="970817"/>
                </a:lnTo>
                <a:lnTo>
                  <a:pt x="0" y="970817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>
            <a:off x="-270170" y="414463"/>
            <a:ext cx="1789104" cy="1168881"/>
          </a:xfrm>
          <a:custGeom>
            <a:avLst/>
            <a:gdLst/>
            <a:ahLst/>
            <a:cxnLst/>
            <a:rect l="l" t="t" r="r" b="b"/>
            <a:pathLst>
              <a:path w="1789104" h="1168881">
                <a:moveTo>
                  <a:pt x="0" y="0"/>
                </a:moveTo>
                <a:lnTo>
                  <a:pt x="1789104" y="0"/>
                </a:lnTo>
                <a:lnTo>
                  <a:pt x="1789104" y="1168881"/>
                </a:lnTo>
                <a:lnTo>
                  <a:pt x="0" y="1168881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B154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2076239">
            <a:off x="17318134" y="5262064"/>
            <a:ext cx="1535795" cy="1680216"/>
          </a:xfrm>
          <a:custGeom>
            <a:avLst/>
            <a:gdLst/>
            <a:ahLst/>
            <a:cxnLst/>
            <a:rect l="l" t="t" r="r" b="b"/>
            <a:pathLst>
              <a:path w="1535795" h="1680216">
                <a:moveTo>
                  <a:pt x="0" y="0"/>
                </a:moveTo>
                <a:lnTo>
                  <a:pt x="1535795" y="0"/>
                </a:lnTo>
                <a:lnTo>
                  <a:pt x="1535795" y="1680216"/>
                </a:lnTo>
                <a:lnTo>
                  <a:pt x="0" y="168021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67187" y="8446931"/>
            <a:ext cx="1073931" cy="1840069"/>
          </a:xfrm>
          <a:custGeom>
            <a:avLst/>
            <a:gdLst/>
            <a:ahLst/>
            <a:cxnLst/>
            <a:rect l="l" t="t" r="r" b="b"/>
            <a:pathLst>
              <a:path w="1073931" h="1840069">
                <a:moveTo>
                  <a:pt x="0" y="0"/>
                </a:moveTo>
                <a:lnTo>
                  <a:pt x="1073931" y="0"/>
                </a:lnTo>
                <a:lnTo>
                  <a:pt x="1073931" y="1840069"/>
                </a:lnTo>
                <a:lnTo>
                  <a:pt x="0" y="184006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6314324" y="9151781"/>
            <a:ext cx="662555" cy="1135219"/>
          </a:xfrm>
          <a:custGeom>
            <a:avLst/>
            <a:gdLst/>
            <a:ahLst/>
            <a:cxnLst/>
            <a:rect l="l" t="t" r="r" b="b"/>
            <a:pathLst>
              <a:path w="662555" h="1135219">
                <a:moveTo>
                  <a:pt x="0" y="0"/>
                </a:moveTo>
                <a:lnTo>
                  <a:pt x="662555" y="0"/>
                </a:lnTo>
                <a:lnTo>
                  <a:pt x="662555" y="1135219"/>
                </a:lnTo>
                <a:lnTo>
                  <a:pt x="0" y="113521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6443071" y="5196469"/>
            <a:ext cx="816229" cy="1046448"/>
          </a:xfrm>
          <a:custGeom>
            <a:avLst/>
            <a:gdLst/>
            <a:ahLst/>
            <a:cxnLst/>
            <a:rect l="l" t="t" r="r" b="b"/>
            <a:pathLst>
              <a:path w="816229" h="1046448">
                <a:moveTo>
                  <a:pt x="0" y="0"/>
                </a:moveTo>
                <a:lnTo>
                  <a:pt x="816229" y="0"/>
                </a:lnTo>
                <a:lnTo>
                  <a:pt x="816229" y="1046447"/>
                </a:lnTo>
                <a:lnTo>
                  <a:pt x="0" y="104644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1923160">
            <a:off x="2004608" y="9972544"/>
            <a:ext cx="4378507" cy="628913"/>
          </a:xfrm>
          <a:custGeom>
            <a:avLst/>
            <a:gdLst/>
            <a:ahLst/>
            <a:cxnLst/>
            <a:rect l="l" t="t" r="r" b="b"/>
            <a:pathLst>
              <a:path w="4378507" h="628913">
                <a:moveTo>
                  <a:pt x="0" y="0"/>
                </a:moveTo>
                <a:lnTo>
                  <a:pt x="4378507" y="0"/>
                </a:lnTo>
                <a:lnTo>
                  <a:pt x="4378507" y="628912"/>
                </a:lnTo>
                <a:lnTo>
                  <a:pt x="0" y="62891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1375038">
            <a:off x="12488375" y="2529296"/>
            <a:ext cx="1153205" cy="1484607"/>
          </a:xfrm>
          <a:custGeom>
            <a:avLst/>
            <a:gdLst/>
            <a:ahLst/>
            <a:cxnLst/>
            <a:rect l="l" t="t" r="r" b="b"/>
            <a:pathLst>
              <a:path w="1153205" h="1484607">
                <a:moveTo>
                  <a:pt x="0" y="0"/>
                </a:moveTo>
                <a:lnTo>
                  <a:pt x="1153205" y="0"/>
                </a:lnTo>
                <a:lnTo>
                  <a:pt x="1153205" y="1484607"/>
                </a:lnTo>
                <a:lnTo>
                  <a:pt x="0" y="148460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8" name="Group 8"/>
          <p:cNvGrpSpPr/>
          <p:nvPr/>
        </p:nvGrpSpPr>
        <p:grpSpPr>
          <a:xfrm>
            <a:off x="2818134" y="2608672"/>
            <a:ext cx="11995457" cy="7488765"/>
            <a:chOff x="0" y="0"/>
            <a:chExt cx="3159297" cy="197235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159297" cy="1972350"/>
            </a:xfrm>
            <a:custGeom>
              <a:avLst/>
              <a:gdLst/>
              <a:ahLst/>
              <a:cxnLst/>
              <a:rect l="l" t="t" r="r" b="b"/>
              <a:pathLst>
                <a:path w="3159297" h="1972350">
                  <a:moveTo>
                    <a:pt x="12908" y="0"/>
                  </a:moveTo>
                  <a:lnTo>
                    <a:pt x="3146389" y="0"/>
                  </a:lnTo>
                  <a:cubicBezTo>
                    <a:pt x="3153518" y="0"/>
                    <a:pt x="3159297" y="5779"/>
                    <a:pt x="3159297" y="12908"/>
                  </a:cubicBezTo>
                  <a:lnTo>
                    <a:pt x="3159297" y="1959441"/>
                  </a:lnTo>
                  <a:cubicBezTo>
                    <a:pt x="3159297" y="1966570"/>
                    <a:pt x="3153518" y="1972350"/>
                    <a:pt x="3146389" y="1972350"/>
                  </a:cubicBezTo>
                  <a:lnTo>
                    <a:pt x="12908" y="1972350"/>
                  </a:lnTo>
                  <a:cubicBezTo>
                    <a:pt x="5779" y="1972350"/>
                    <a:pt x="0" y="1966570"/>
                    <a:pt x="0" y="1959441"/>
                  </a:cubicBezTo>
                  <a:lnTo>
                    <a:pt x="0" y="12908"/>
                  </a:lnTo>
                  <a:cubicBezTo>
                    <a:pt x="0" y="5779"/>
                    <a:pt x="5779" y="0"/>
                    <a:pt x="12908" y="0"/>
                  </a:cubicBezTo>
                  <a:close/>
                </a:path>
              </a:pathLst>
            </a:custGeom>
            <a:solidFill>
              <a:srgbClr val="EDF0F2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9525"/>
              <a:ext cx="3159297" cy="19628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1477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6216260" y="1585170"/>
            <a:ext cx="5855479" cy="769114"/>
            <a:chOff x="0" y="0"/>
            <a:chExt cx="7807306" cy="1025485"/>
          </a:xfrm>
        </p:grpSpPr>
        <p:sp>
          <p:nvSpPr>
            <p:cNvPr id="12" name="TextBox 12"/>
            <p:cNvSpPr txBox="1"/>
            <p:nvPr/>
          </p:nvSpPr>
          <p:spPr>
            <a:xfrm>
              <a:off x="0" y="446788"/>
              <a:ext cx="7807306" cy="57869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1" indent="0" algn="l">
                <a:lnSpc>
                  <a:spcPts val="3640"/>
                </a:lnSpc>
                <a:spcBef>
                  <a:spcPct val="0"/>
                </a:spcBef>
              </a:pPr>
              <a:endParaRPr/>
            </a:p>
          </p:txBody>
        </p:sp>
        <p:sp>
          <p:nvSpPr>
            <p:cNvPr id="13" name="AutoShape 13"/>
            <p:cNvSpPr/>
            <p:nvPr/>
          </p:nvSpPr>
          <p:spPr>
            <a:xfrm flipV="1">
              <a:off x="31700" y="12700"/>
              <a:ext cx="7775586" cy="12700"/>
            </a:xfrm>
            <a:prstGeom prst="line">
              <a:avLst/>
            </a:prstGeom>
            <a:ln w="114300" cap="flat">
              <a:solidFill>
                <a:srgbClr val="FC7759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4" name="Freeform 14"/>
          <p:cNvSpPr/>
          <p:nvPr/>
        </p:nvSpPr>
        <p:spPr>
          <a:xfrm rot="-1734124">
            <a:off x="959537" y="2962379"/>
            <a:ext cx="1304289" cy="1392930"/>
          </a:xfrm>
          <a:custGeom>
            <a:avLst/>
            <a:gdLst/>
            <a:ahLst/>
            <a:cxnLst/>
            <a:rect l="l" t="t" r="r" b="b"/>
            <a:pathLst>
              <a:path w="1304289" h="1392930">
                <a:moveTo>
                  <a:pt x="0" y="0"/>
                </a:moveTo>
                <a:lnTo>
                  <a:pt x="1304289" y="0"/>
                </a:lnTo>
                <a:lnTo>
                  <a:pt x="1304289" y="1392930"/>
                </a:lnTo>
                <a:lnTo>
                  <a:pt x="0" y="139293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TextBox 16"/>
          <p:cNvSpPr txBox="1"/>
          <p:nvPr/>
        </p:nvSpPr>
        <p:spPr>
          <a:xfrm>
            <a:off x="2818134" y="692361"/>
            <a:ext cx="12651732" cy="6165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729"/>
              </a:lnSpc>
              <a:spcBef>
                <a:spcPct val="0"/>
              </a:spcBef>
            </a:pPr>
            <a:r>
              <a:rPr lang="en-US" sz="4299" b="1" spc="85" dirty="0" smtClean="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2.TÀI </a:t>
            </a:r>
            <a:r>
              <a:rPr lang="en-US" sz="4299" b="1" spc="85" dirty="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LIỆU PHÁT TRIỂN KỸ NĂNG</a:t>
            </a:r>
          </a:p>
        </p:txBody>
      </p:sp>
      <p:grpSp>
        <p:nvGrpSpPr>
          <p:cNvPr id="17" name="Group 17"/>
          <p:cNvGrpSpPr/>
          <p:nvPr/>
        </p:nvGrpSpPr>
        <p:grpSpPr>
          <a:xfrm>
            <a:off x="-261343" y="363332"/>
            <a:ext cx="2674638" cy="1330735"/>
            <a:chOff x="0" y="0"/>
            <a:chExt cx="848384" cy="422104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48384" cy="422104"/>
            </a:xfrm>
            <a:custGeom>
              <a:avLst/>
              <a:gdLst/>
              <a:ahLst/>
              <a:cxnLst/>
              <a:rect l="l" t="t" r="r" b="b"/>
              <a:pathLst>
                <a:path w="848384" h="422104">
                  <a:moveTo>
                    <a:pt x="57891" y="0"/>
                  </a:moveTo>
                  <a:lnTo>
                    <a:pt x="790493" y="0"/>
                  </a:lnTo>
                  <a:cubicBezTo>
                    <a:pt x="822465" y="0"/>
                    <a:pt x="848384" y="25919"/>
                    <a:pt x="848384" y="57891"/>
                  </a:cubicBezTo>
                  <a:lnTo>
                    <a:pt x="848384" y="364212"/>
                  </a:lnTo>
                  <a:cubicBezTo>
                    <a:pt x="848384" y="396185"/>
                    <a:pt x="822465" y="422104"/>
                    <a:pt x="790493" y="422104"/>
                  </a:cubicBezTo>
                  <a:lnTo>
                    <a:pt x="57891" y="422104"/>
                  </a:lnTo>
                  <a:cubicBezTo>
                    <a:pt x="25919" y="422104"/>
                    <a:pt x="0" y="396185"/>
                    <a:pt x="0" y="364212"/>
                  </a:cubicBezTo>
                  <a:lnTo>
                    <a:pt x="0" y="57891"/>
                  </a:lnTo>
                  <a:cubicBezTo>
                    <a:pt x="0" y="25919"/>
                    <a:pt x="25919" y="0"/>
                    <a:pt x="57891" y="0"/>
                  </a:cubicBezTo>
                  <a:close/>
                </a:path>
              </a:pathLst>
            </a:custGeom>
            <a:solidFill>
              <a:srgbClr val="FFFFF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9525"/>
              <a:ext cx="848384" cy="412579"/>
            </a:xfrm>
            <a:prstGeom prst="rect">
              <a:avLst/>
            </a:prstGeom>
          </p:spPr>
          <p:txBody>
            <a:bodyPr lIns="42180" tIns="42180" rIns="42180" bIns="42180" rtlCol="0" anchor="ctr"/>
            <a:lstStyle/>
            <a:p>
              <a:pPr marL="0" lvl="0" indent="0" algn="ctr">
                <a:lnSpc>
                  <a:spcPts val="1477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0" name="Freeform 20"/>
          <p:cNvSpPr/>
          <p:nvPr/>
        </p:nvSpPr>
        <p:spPr>
          <a:xfrm>
            <a:off x="1244676" y="513495"/>
            <a:ext cx="996416" cy="970817"/>
          </a:xfrm>
          <a:custGeom>
            <a:avLst/>
            <a:gdLst/>
            <a:ahLst/>
            <a:cxnLst/>
            <a:rect l="l" t="t" r="r" b="b"/>
            <a:pathLst>
              <a:path w="996416" h="970817">
                <a:moveTo>
                  <a:pt x="0" y="0"/>
                </a:moveTo>
                <a:lnTo>
                  <a:pt x="996417" y="0"/>
                </a:lnTo>
                <a:lnTo>
                  <a:pt x="996417" y="970817"/>
                </a:lnTo>
                <a:lnTo>
                  <a:pt x="0" y="970817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>
            <a:off x="-270170" y="414463"/>
            <a:ext cx="1789104" cy="1168881"/>
          </a:xfrm>
          <a:custGeom>
            <a:avLst/>
            <a:gdLst/>
            <a:ahLst/>
            <a:cxnLst/>
            <a:rect l="l" t="t" r="r" b="b"/>
            <a:pathLst>
              <a:path w="1789104" h="1168881">
                <a:moveTo>
                  <a:pt x="0" y="0"/>
                </a:moveTo>
                <a:lnTo>
                  <a:pt x="1789104" y="0"/>
                </a:lnTo>
                <a:lnTo>
                  <a:pt x="1789104" y="1168881"/>
                </a:lnTo>
                <a:lnTo>
                  <a:pt x="0" y="1168881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2" name="Content Placeholder 8">
            <a:extLst>
              <a:ext uri="{FF2B5EF4-FFF2-40B4-BE49-F238E27FC236}">
                <a16:creationId xmlns:a16="http://schemas.microsoft.com/office/drawing/2014/main" id="{DABA7657-F96B-E7D6-AEE9-5950894B83FB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51"/>
          <a:stretch/>
        </p:blipFill>
        <p:spPr>
          <a:xfrm>
            <a:off x="3702351" y="2732398"/>
            <a:ext cx="10166049" cy="7277477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906279">
            <a:off x="-333329" y="6035517"/>
            <a:ext cx="3245101" cy="1436853"/>
          </a:xfrm>
          <a:custGeom>
            <a:avLst/>
            <a:gdLst/>
            <a:ahLst/>
            <a:cxnLst/>
            <a:rect l="l" t="t" r="r" b="b"/>
            <a:pathLst>
              <a:path w="3245101" h="1436853">
                <a:moveTo>
                  <a:pt x="0" y="0"/>
                </a:moveTo>
                <a:lnTo>
                  <a:pt x="3245101" y="0"/>
                </a:lnTo>
                <a:lnTo>
                  <a:pt x="3245101" y="1436854"/>
                </a:lnTo>
                <a:lnTo>
                  <a:pt x="0" y="143685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 l="-29943" r="-9243" b="-1488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3466645" flipH="1">
            <a:off x="15038778" y="1259771"/>
            <a:ext cx="3245101" cy="1436853"/>
          </a:xfrm>
          <a:custGeom>
            <a:avLst/>
            <a:gdLst/>
            <a:ahLst/>
            <a:cxnLst/>
            <a:rect l="l" t="t" r="r" b="b"/>
            <a:pathLst>
              <a:path w="3245101" h="1436853">
                <a:moveTo>
                  <a:pt x="3245100" y="0"/>
                </a:moveTo>
                <a:lnTo>
                  <a:pt x="0" y="0"/>
                </a:lnTo>
                <a:lnTo>
                  <a:pt x="0" y="1436854"/>
                </a:lnTo>
                <a:lnTo>
                  <a:pt x="3245100" y="1436854"/>
                </a:lnTo>
                <a:lnTo>
                  <a:pt x="324510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 l="-29943" r="-9243" b="-1488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7020140" y="1739051"/>
            <a:ext cx="497424" cy="852284"/>
          </a:xfrm>
          <a:custGeom>
            <a:avLst/>
            <a:gdLst/>
            <a:ahLst/>
            <a:cxnLst/>
            <a:rect l="l" t="t" r="r" b="b"/>
            <a:pathLst>
              <a:path w="497424" h="852284">
                <a:moveTo>
                  <a:pt x="0" y="0"/>
                </a:moveTo>
                <a:lnTo>
                  <a:pt x="497424" y="0"/>
                </a:lnTo>
                <a:lnTo>
                  <a:pt x="497424" y="852284"/>
                </a:lnTo>
                <a:lnTo>
                  <a:pt x="0" y="85228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090093" y="8653098"/>
            <a:ext cx="662555" cy="1135219"/>
          </a:xfrm>
          <a:custGeom>
            <a:avLst/>
            <a:gdLst/>
            <a:ahLst/>
            <a:cxnLst/>
            <a:rect l="l" t="t" r="r" b="b"/>
            <a:pathLst>
              <a:path w="662555" h="1135219">
                <a:moveTo>
                  <a:pt x="0" y="0"/>
                </a:moveTo>
                <a:lnTo>
                  <a:pt x="662555" y="0"/>
                </a:lnTo>
                <a:lnTo>
                  <a:pt x="662555" y="1135219"/>
                </a:lnTo>
                <a:lnTo>
                  <a:pt x="0" y="113521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1431773" y="-103415"/>
            <a:ext cx="963408" cy="1650699"/>
          </a:xfrm>
          <a:custGeom>
            <a:avLst/>
            <a:gdLst/>
            <a:ahLst/>
            <a:cxnLst/>
            <a:rect l="l" t="t" r="r" b="b"/>
            <a:pathLst>
              <a:path w="963408" h="1650699">
                <a:moveTo>
                  <a:pt x="0" y="0"/>
                </a:moveTo>
                <a:lnTo>
                  <a:pt x="963408" y="0"/>
                </a:lnTo>
                <a:lnTo>
                  <a:pt x="963408" y="1650699"/>
                </a:lnTo>
                <a:lnTo>
                  <a:pt x="0" y="165069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7268852" y="3163171"/>
            <a:ext cx="1068857" cy="1141498"/>
          </a:xfrm>
          <a:custGeom>
            <a:avLst/>
            <a:gdLst/>
            <a:ahLst/>
            <a:cxnLst/>
            <a:rect l="l" t="t" r="r" b="b"/>
            <a:pathLst>
              <a:path w="1068857" h="1141498">
                <a:moveTo>
                  <a:pt x="0" y="0"/>
                </a:moveTo>
                <a:lnTo>
                  <a:pt x="1068857" y="0"/>
                </a:lnTo>
                <a:lnTo>
                  <a:pt x="1068857" y="1141498"/>
                </a:lnTo>
                <a:lnTo>
                  <a:pt x="0" y="114149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-1987620">
            <a:off x="5136131" y="8286528"/>
            <a:ext cx="3372217" cy="2526097"/>
          </a:xfrm>
          <a:custGeom>
            <a:avLst/>
            <a:gdLst/>
            <a:ahLst/>
            <a:cxnLst/>
            <a:rect l="l" t="t" r="r" b="b"/>
            <a:pathLst>
              <a:path w="3372217" h="2526097">
                <a:moveTo>
                  <a:pt x="0" y="0"/>
                </a:moveTo>
                <a:lnTo>
                  <a:pt x="3372217" y="0"/>
                </a:lnTo>
                <a:lnTo>
                  <a:pt x="3372217" y="2526097"/>
                </a:lnTo>
                <a:lnTo>
                  <a:pt x="0" y="252609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6443071" y="8653098"/>
            <a:ext cx="816229" cy="1046448"/>
          </a:xfrm>
          <a:custGeom>
            <a:avLst/>
            <a:gdLst/>
            <a:ahLst/>
            <a:cxnLst/>
            <a:rect l="l" t="t" r="r" b="b"/>
            <a:pathLst>
              <a:path w="816229" h="1046448">
                <a:moveTo>
                  <a:pt x="0" y="0"/>
                </a:moveTo>
                <a:lnTo>
                  <a:pt x="816229" y="0"/>
                </a:lnTo>
                <a:lnTo>
                  <a:pt x="816229" y="1046448"/>
                </a:lnTo>
                <a:lnTo>
                  <a:pt x="0" y="104644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-993005">
            <a:off x="5202432" y="347150"/>
            <a:ext cx="4378507" cy="628913"/>
          </a:xfrm>
          <a:custGeom>
            <a:avLst/>
            <a:gdLst/>
            <a:ahLst/>
            <a:cxnLst/>
            <a:rect l="l" t="t" r="r" b="b"/>
            <a:pathLst>
              <a:path w="4378507" h="628913">
                <a:moveTo>
                  <a:pt x="0" y="0"/>
                </a:moveTo>
                <a:lnTo>
                  <a:pt x="4378507" y="0"/>
                </a:lnTo>
                <a:lnTo>
                  <a:pt x="4378507" y="628913"/>
                </a:lnTo>
                <a:lnTo>
                  <a:pt x="0" y="62891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-9464071">
            <a:off x="10592356" y="9385089"/>
            <a:ext cx="4378507" cy="628913"/>
          </a:xfrm>
          <a:custGeom>
            <a:avLst/>
            <a:gdLst/>
            <a:ahLst/>
            <a:cxnLst/>
            <a:rect l="l" t="t" r="r" b="b"/>
            <a:pathLst>
              <a:path w="4378507" h="628913">
                <a:moveTo>
                  <a:pt x="0" y="0"/>
                </a:moveTo>
                <a:lnTo>
                  <a:pt x="4378507" y="0"/>
                </a:lnTo>
                <a:lnTo>
                  <a:pt x="4378507" y="628913"/>
                </a:lnTo>
                <a:lnTo>
                  <a:pt x="0" y="62891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1375038">
            <a:off x="6940961" y="5771837"/>
            <a:ext cx="1153205" cy="1484607"/>
          </a:xfrm>
          <a:custGeom>
            <a:avLst/>
            <a:gdLst/>
            <a:ahLst/>
            <a:cxnLst/>
            <a:rect l="l" t="t" r="r" b="b"/>
            <a:pathLst>
              <a:path w="1153205" h="1484607">
                <a:moveTo>
                  <a:pt x="0" y="0"/>
                </a:moveTo>
                <a:lnTo>
                  <a:pt x="1153206" y="0"/>
                </a:lnTo>
                <a:lnTo>
                  <a:pt x="1153206" y="1484607"/>
                </a:lnTo>
                <a:lnTo>
                  <a:pt x="0" y="1484607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1375038">
            <a:off x="16084725" y="5062366"/>
            <a:ext cx="1153205" cy="1484607"/>
          </a:xfrm>
          <a:custGeom>
            <a:avLst/>
            <a:gdLst/>
            <a:ahLst/>
            <a:cxnLst/>
            <a:rect l="l" t="t" r="r" b="b"/>
            <a:pathLst>
              <a:path w="1153205" h="1484607">
                <a:moveTo>
                  <a:pt x="0" y="0"/>
                </a:moveTo>
                <a:lnTo>
                  <a:pt x="1153206" y="0"/>
                </a:lnTo>
                <a:lnTo>
                  <a:pt x="1153206" y="1484608"/>
                </a:lnTo>
                <a:lnTo>
                  <a:pt x="0" y="1484608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4" name="Group 14"/>
          <p:cNvGrpSpPr/>
          <p:nvPr/>
        </p:nvGrpSpPr>
        <p:grpSpPr>
          <a:xfrm>
            <a:off x="2286048" y="1425808"/>
            <a:ext cx="13715904" cy="7832492"/>
            <a:chOff x="0" y="0"/>
            <a:chExt cx="3612419" cy="2062879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3612419" cy="2062879"/>
            </a:xfrm>
            <a:custGeom>
              <a:avLst/>
              <a:gdLst/>
              <a:ahLst/>
              <a:cxnLst/>
              <a:rect l="l" t="t" r="r" b="b"/>
              <a:pathLst>
                <a:path w="3612419" h="2062879">
                  <a:moveTo>
                    <a:pt x="28787" y="0"/>
                  </a:moveTo>
                  <a:lnTo>
                    <a:pt x="3583632" y="0"/>
                  </a:lnTo>
                  <a:cubicBezTo>
                    <a:pt x="3591267" y="0"/>
                    <a:pt x="3598589" y="3033"/>
                    <a:pt x="3603987" y="8431"/>
                  </a:cubicBezTo>
                  <a:cubicBezTo>
                    <a:pt x="3609386" y="13830"/>
                    <a:pt x="3612419" y="21152"/>
                    <a:pt x="3612419" y="28787"/>
                  </a:cubicBezTo>
                  <a:lnTo>
                    <a:pt x="3612419" y="2034092"/>
                  </a:lnTo>
                  <a:cubicBezTo>
                    <a:pt x="3612419" y="2041727"/>
                    <a:pt x="3609386" y="2049049"/>
                    <a:pt x="3603987" y="2054447"/>
                  </a:cubicBezTo>
                  <a:cubicBezTo>
                    <a:pt x="3598589" y="2059846"/>
                    <a:pt x="3591267" y="2062879"/>
                    <a:pt x="3583632" y="2062879"/>
                  </a:cubicBezTo>
                  <a:lnTo>
                    <a:pt x="28787" y="2062879"/>
                  </a:lnTo>
                  <a:cubicBezTo>
                    <a:pt x="21152" y="2062879"/>
                    <a:pt x="13830" y="2059846"/>
                    <a:pt x="8431" y="2054447"/>
                  </a:cubicBezTo>
                  <a:cubicBezTo>
                    <a:pt x="3033" y="2049049"/>
                    <a:pt x="0" y="2041727"/>
                    <a:pt x="0" y="2034092"/>
                  </a:cubicBezTo>
                  <a:lnTo>
                    <a:pt x="0" y="28787"/>
                  </a:lnTo>
                  <a:cubicBezTo>
                    <a:pt x="0" y="21152"/>
                    <a:pt x="3033" y="13830"/>
                    <a:pt x="8431" y="8431"/>
                  </a:cubicBezTo>
                  <a:cubicBezTo>
                    <a:pt x="13830" y="3033"/>
                    <a:pt x="21152" y="0"/>
                    <a:pt x="28787" y="0"/>
                  </a:cubicBezTo>
                  <a:close/>
                </a:path>
              </a:pathLst>
            </a:custGeom>
            <a:solidFill>
              <a:srgbClr val="3C1B7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19050"/>
              <a:ext cx="3612419" cy="208192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20"/>
                </a:lnSpc>
              </a:pPr>
              <a:endParaRPr/>
            </a:p>
          </p:txBody>
        </p:sp>
      </p:grpSp>
      <p:sp>
        <p:nvSpPr>
          <p:cNvPr id="17" name="AutoShape 17"/>
          <p:cNvSpPr/>
          <p:nvPr/>
        </p:nvSpPr>
        <p:spPr>
          <a:xfrm>
            <a:off x="3042925" y="2165193"/>
            <a:ext cx="0" cy="1013343"/>
          </a:xfrm>
          <a:prstGeom prst="line">
            <a:avLst/>
          </a:prstGeom>
          <a:ln w="85725" cap="flat">
            <a:solidFill>
              <a:srgbClr val="1EFF71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8" name="TextBox 18"/>
          <p:cNvSpPr txBox="1"/>
          <p:nvPr/>
        </p:nvSpPr>
        <p:spPr>
          <a:xfrm>
            <a:off x="3258597" y="2048940"/>
            <a:ext cx="3438822" cy="12166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729"/>
              </a:lnSpc>
              <a:spcBef>
                <a:spcPct val="0"/>
              </a:spcBef>
            </a:pPr>
            <a:r>
              <a:rPr lang="en-US" sz="4299" b="1" spc="85">
                <a:solidFill>
                  <a:srgbClr val="FFFFFF"/>
                </a:solidFill>
                <a:latin typeface="Montserrat Heavy"/>
                <a:ea typeface="Montserrat Heavy"/>
                <a:cs typeface="Montserrat Heavy"/>
                <a:sym typeface="Montserrat Heavy"/>
              </a:rPr>
              <a:t>THỜI GIAN  PHỤC VỤ</a:t>
            </a:r>
          </a:p>
        </p:txBody>
      </p:sp>
      <p:grpSp>
        <p:nvGrpSpPr>
          <p:cNvPr id="19" name="Group 19"/>
          <p:cNvGrpSpPr/>
          <p:nvPr/>
        </p:nvGrpSpPr>
        <p:grpSpPr>
          <a:xfrm>
            <a:off x="3258597" y="4304669"/>
            <a:ext cx="6859521" cy="1092379"/>
            <a:chOff x="0" y="0"/>
            <a:chExt cx="998712" cy="159045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998712" cy="159045"/>
            </a:xfrm>
            <a:custGeom>
              <a:avLst/>
              <a:gdLst/>
              <a:ahLst/>
              <a:cxnLst/>
              <a:rect l="l" t="t" r="r" b="b"/>
              <a:pathLst>
                <a:path w="998712" h="159045">
                  <a:moveTo>
                    <a:pt x="11286" y="0"/>
                  </a:moveTo>
                  <a:lnTo>
                    <a:pt x="987426" y="0"/>
                  </a:lnTo>
                  <a:cubicBezTo>
                    <a:pt x="990419" y="0"/>
                    <a:pt x="993290" y="1189"/>
                    <a:pt x="995407" y="3306"/>
                  </a:cubicBezTo>
                  <a:cubicBezTo>
                    <a:pt x="997523" y="5422"/>
                    <a:pt x="998712" y="8293"/>
                    <a:pt x="998712" y="11286"/>
                  </a:cubicBezTo>
                  <a:lnTo>
                    <a:pt x="998712" y="147759"/>
                  </a:lnTo>
                  <a:cubicBezTo>
                    <a:pt x="998712" y="150752"/>
                    <a:pt x="997523" y="153623"/>
                    <a:pt x="995407" y="155739"/>
                  </a:cubicBezTo>
                  <a:cubicBezTo>
                    <a:pt x="993290" y="157856"/>
                    <a:pt x="990419" y="159045"/>
                    <a:pt x="987426" y="159045"/>
                  </a:cubicBezTo>
                  <a:lnTo>
                    <a:pt x="11286" y="159045"/>
                  </a:lnTo>
                  <a:cubicBezTo>
                    <a:pt x="8293" y="159045"/>
                    <a:pt x="5422" y="157856"/>
                    <a:pt x="3306" y="155739"/>
                  </a:cubicBezTo>
                  <a:cubicBezTo>
                    <a:pt x="1189" y="153623"/>
                    <a:pt x="0" y="150752"/>
                    <a:pt x="0" y="147759"/>
                  </a:cubicBezTo>
                  <a:lnTo>
                    <a:pt x="0" y="11286"/>
                  </a:lnTo>
                  <a:cubicBezTo>
                    <a:pt x="0" y="8293"/>
                    <a:pt x="1189" y="5422"/>
                    <a:pt x="3306" y="3306"/>
                  </a:cubicBezTo>
                  <a:cubicBezTo>
                    <a:pt x="5422" y="1189"/>
                    <a:pt x="8293" y="0"/>
                    <a:pt x="11286" y="0"/>
                  </a:cubicBezTo>
                  <a:close/>
                </a:path>
              </a:pathLst>
            </a:custGeom>
            <a:solidFill>
              <a:srgbClr val="B15DF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19050"/>
              <a:ext cx="998712" cy="139995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marL="0" lvl="0" indent="0" algn="ctr">
                <a:lnSpc>
                  <a:spcPts val="2749"/>
                </a:lnSpc>
                <a:spcBef>
                  <a:spcPct val="0"/>
                </a:spcBef>
              </a:pPr>
              <a:r>
                <a:rPr lang="en-US" sz="2499" b="1" spc="49">
                  <a:solidFill>
                    <a:srgbClr val="FFFFFF"/>
                  </a:solidFill>
                  <a:latin typeface="Proxima Nova Bold"/>
                  <a:ea typeface="Proxima Nova Bold"/>
                  <a:cs typeface="Proxima Nova Bold"/>
                  <a:sym typeface="Proxima Nova Bold"/>
                </a:rPr>
                <a:t>TỪ THỨ 2 ĐẾN THỨ SÁU</a:t>
              </a:r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10232418" y="4304669"/>
            <a:ext cx="5098382" cy="1092379"/>
            <a:chOff x="0" y="0"/>
            <a:chExt cx="742299" cy="159045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742299" cy="159045"/>
            </a:xfrm>
            <a:custGeom>
              <a:avLst/>
              <a:gdLst/>
              <a:ahLst/>
              <a:cxnLst/>
              <a:rect l="l" t="t" r="r" b="b"/>
              <a:pathLst>
                <a:path w="742299" h="159045">
                  <a:moveTo>
                    <a:pt x="15185" y="0"/>
                  </a:moveTo>
                  <a:lnTo>
                    <a:pt x="727114" y="0"/>
                  </a:lnTo>
                  <a:cubicBezTo>
                    <a:pt x="731141" y="0"/>
                    <a:pt x="735004" y="1600"/>
                    <a:pt x="737852" y="4448"/>
                  </a:cubicBezTo>
                  <a:cubicBezTo>
                    <a:pt x="740699" y="7295"/>
                    <a:pt x="742299" y="11158"/>
                    <a:pt x="742299" y="15185"/>
                  </a:cubicBezTo>
                  <a:lnTo>
                    <a:pt x="742299" y="143860"/>
                  </a:lnTo>
                  <a:cubicBezTo>
                    <a:pt x="742299" y="152246"/>
                    <a:pt x="735501" y="159045"/>
                    <a:pt x="727114" y="159045"/>
                  </a:cubicBezTo>
                  <a:lnTo>
                    <a:pt x="15185" y="159045"/>
                  </a:lnTo>
                  <a:cubicBezTo>
                    <a:pt x="11158" y="159045"/>
                    <a:pt x="7295" y="157445"/>
                    <a:pt x="4448" y="154597"/>
                  </a:cubicBezTo>
                  <a:cubicBezTo>
                    <a:pt x="1600" y="151750"/>
                    <a:pt x="0" y="147887"/>
                    <a:pt x="0" y="143860"/>
                  </a:cubicBezTo>
                  <a:lnTo>
                    <a:pt x="0" y="15185"/>
                  </a:lnTo>
                  <a:cubicBezTo>
                    <a:pt x="0" y="11158"/>
                    <a:pt x="1600" y="7295"/>
                    <a:pt x="4448" y="4448"/>
                  </a:cubicBezTo>
                  <a:cubicBezTo>
                    <a:pt x="7295" y="1600"/>
                    <a:pt x="11158" y="0"/>
                    <a:pt x="15185" y="0"/>
                  </a:cubicBezTo>
                  <a:close/>
                </a:path>
              </a:pathLst>
            </a:custGeom>
            <a:solidFill>
              <a:srgbClr val="B15DF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0" y="19050"/>
              <a:ext cx="742299" cy="139995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marL="0" lvl="0" indent="0" algn="ctr">
                <a:lnSpc>
                  <a:spcPts val="2749"/>
                </a:lnSpc>
                <a:spcBef>
                  <a:spcPct val="0"/>
                </a:spcBef>
              </a:pPr>
              <a:r>
                <a:rPr lang="en-US" sz="2499" b="1" spc="49">
                  <a:solidFill>
                    <a:srgbClr val="FFFFFF"/>
                  </a:solidFill>
                  <a:latin typeface="Proxima Nova Bold"/>
                  <a:ea typeface="Proxima Nova Bold"/>
                  <a:cs typeface="Proxima Nova Bold"/>
                  <a:sym typeface="Proxima Nova Bold"/>
                </a:rPr>
                <a:t>THỨ BẢY</a:t>
              </a:r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3258597" y="5541325"/>
            <a:ext cx="6859521" cy="1092379"/>
            <a:chOff x="0" y="0"/>
            <a:chExt cx="998712" cy="159045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998712" cy="159045"/>
            </a:xfrm>
            <a:custGeom>
              <a:avLst/>
              <a:gdLst/>
              <a:ahLst/>
              <a:cxnLst/>
              <a:rect l="l" t="t" r="r" b="b"/>
              <a:pathLst>
                <a:path w="998712" h="159045">
                  <a:moveTo>
                    <a:pt x="11286" y="0"/>
                  </a:moveTo>
                  <a:lnTo>
                    <a:pt x="987426" y="0"/>
                  </a:lnTo>
                  <a:cubicBezTo>
                    <a:pt x="990419" y="0"/>
                    <a:pt x="993290" y="1189"/>
                    <a:pt x="995407" y="3306"/>
                  </a:cubicBezTo>
                  <a:cubicBezTo>
                    <a:pt x="997523" y="5422"/>
                    <a:pt x="998712" y="8293"/>
                    <a:pt x="998712" y="11286"/>
                  </a:cubicBezTo>
                  <a:lnTo>
                    <a:pt x="998712" y="147759"/>
                  </a:lnTo>
                  <a:cubicBezTo>
                    <a:pt x="998712" y="150752"/>
                    <a:pt x="997523" y="153623"/>
                    <a:pt x="995407" y="155739"/>
                  </a:cubicBezTo>
                  <a:cubicBezTo>
                    <a:pt x="993290" y="157856"/>
                    <a:pt x="990419" y="159045"/>
                    <a:pt x="987426" y="159045"/>
                  </a:cubicBezTo>
                  <a:lnTo>
                    <a:pt x="11286" y="159045"/>
                  </a:lnTo>
                  <a:cubicBezTo>
                    <a:pt x="8293" y="159045"/>
                    <a:pt x="5422" y="157856"/>
                    <a:pt x="3306" y="155739"/>
                  </a:cubicBezTo>
                  <a:cubicBezTo>
                    <a:pt x="1189" y="153623"/>
                    <a:pt x="0" y="150752"/>
                    <a:pt x="0" y="147759"/>
                  </a:cubicBezTo>
                  <a:lnTo>
                    <a:pt x="0" y="11286"/>
                  </a:lnTo>
                  <a:cubicBezTo>
                    <a:pt x="0" y="8293"/>
                    <a:pt x="1189" y="5422"/>
                    <a:pt x="3306" y="3306"/>
                  </a:cubicBezTo>
                  <a:cubicBezTo>
                    <a:pt x="5422" y="1189"/>
                    <a:pt x="8293" y="0"/>
                    <a:pt x="11286" y="0"/>
                  </a:cubicBezTo>
                  <a:close/>
                </a:path>
              </a:pathLst>
            </a:custGeom>
            <a:solidFill>
              <a:srgbClr val="FBE7A7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0" y="19050"/>
              <a:ext cx="998712" cy="139995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marL="0" lvl="0" indent="0" algn="ctr">
                <a:lnSpc>
                  <a:spcPts val="2749"/>
                </a:lnSpc>
                <a:spcBef>
                  <a:spcPct val="0"/>
                </a:spcBef>
              </a:pPr>
              <a:r>
                <a:rPr lang="en-US" sz="2499" b="1" spc="49">
                  <a:solidFill>
                    <a:srgbClr val="0B1541"/>
                  </a:solidFill>
                  <a:latin typeface="Proxima Nova Bold"/>
                  <a:ea typeface="Proxima Nova Bold"/>
                  <a:cs typeface="Proxima Nova Bold"/>
                  <a:sym typeface="Proxima Nova Bold"/>
                </a:rPr>
                <a:t>TẦNG 3: TỪ 17 GIỜ 15 – 20 GIỜ 15</a:t>
              </a:r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10232418" y="5541325"/>
            <a:ext cx="5098382" cy="2329034"/>
            <a:chOff x="0" y="0"/>
            <a:chExt cx="742299" cy="339096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742299" cy="339096"/>
            </a:xfrm>
            <a:custGeom>
              <a:avLst/>
              <a:gdLst/>
              <a:ahLst/>
              <a:cxnLst/>
              <a:rect l="l" t="t" r="r" b="b"/>
              <a:pathLst>
                <a:path w="742299" h="339096">
                  <a:moveTo>
                    <a:pt x="15185" y="0"/>
                  </a:moveTo>
                  <a:lnTo>
                    <a:pt x="727114" y="0"/>
                  </a:lnTo>
                  <a:cubicBezTo>
                    <a:pt x="731141" y="0"/>
                    <a:pt x="735004" y="1600"/>
                    <a:pt x="737852" y="4448"/>
                  </a:cubicBezTo>
                  <a:cubicBezTo>
                    <a:pt x="740699" y="7295"/>
                    <a:pt x="742299" y="11158"/>
                    <a:pt x="742299" y="15185"/>
                  </a:cubicBezTo>
                  <a:lnTo>
                    <a:pt x="742299" y="323911"/>
                  </a:lnTo>
                  <a:cubicBezTo>
                    <a:pt x="742299" y="332297"/>
                    <a:pt x="735501" y="339096"/>
                    <a:pt x="727114" y="339096"/>
                  </a:cubicBezTo>
                  <a:lnTo>
                    <a:pt x="15185" y="339096"/>
                  </a:lnTo>
                  <a:cubicBezTo>
                    <a:pt x="6799" y="339096"/>
                    <a:pt x="0" y="332297"/>
                    <a:pt x="0" y="323911"/>
                  </a:cubicBezTo>
                  <a:lnTo>
                    <a:pt x="0" y="15185"/>
                  </a:lnTo>
                  <a:cubicBezTo>
                    <a:pt x="0" y="11158"/>
                    <a:pt x="1600" y="7295"/>
                    <a:pt x="4448" y="4448"/>
                  </a:cubicBezTo>
                  <a:cubicBezTo>
                    <a:pt x="7295" y="1600"/>
                    <a:pt x="11158" y="0"/>
                    <a:pt x="15185" y="0"/>
                  </a:cubicBezTo>
                  <a:close/>
                </a:path>
              </a:pathLst>
            </a:custGeom>
            <a:solidFill>
              <a:srgbClr val="FBE7A7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TextBox 30"/>
            <p:cNvSpPr txBox="1"/>
            <p:nvPr/>
          </p:nvSpPr>
          <p:spPr>
            <a:xfrm>
              <a:off x="0" y="19050"/>
              <a:ext cx="742299" cy="320046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>
                <a:lnSpc>
                  <a:spcPts val="2749"/>
                </a:lnSpc>
              </a:pPr>
              <a:r>
                <a:rPr lang="en-US" sz="2499" b="1" spc="49" dirty="0">
                  <a:solidFill>
                    <a:srgbClr val="0B1541"/>
                  </a:solidFill>
                  <a:latin typeface="Proxima Nova Bold"/>
                  <a:ea typeface="Proxima Nova Bold"/>
                  <a:cs typeface="Proxima Nova Bold"/>
                  <a:sym typeface="Proxima Nova Bold"/>
                </a:rPr>
                <a:t>TỪ 8 GIỜ - 15 GIỜ 30</a:t>
              </a:r>
            </a:p>
            <a:p>
              <a:pPr marL="0" lvl="0" indent="0" algn="ctr">
                <a:lnSpc>
                  <a:spcPts val="2749"/>
                </a:lnSpc>
                <a:spcBef>
                  <a:spcPct val="0"/>
                </a:spcBef>
              </a:pPr>
              <a:r>
                <a:rPr lang="en-US" sz="2499" b="1" spc="49" dirty="0">
                  <a:solidFill>
                    <a:srgbClr val="0B1541"/>
                  </a:solidFill>
                  <a:latin typeface="Proxima Nova Bold"/>
                  <a:ea typeface="Proxima Nova Bold"/>
                  <a:cs typeface="Proxima Nova Bold"/>
                  <a:sym typeface="Proxima Nova Bold"/>
                </a:rPr>
                <a:t>(</a:t>
              </a:r>
              <a:r>
                <a:rPr lang="en-US" sz="2499" b="1" spc="49" dirty="0" smtClean="0">
                  <a:solidFill>
                    <a:srgbClr val="0B1541"/>
                  </a:solidFill>
                  <a:latin typeface="Proxima Nova Bold"/>
                  <a:ea typeface="Proxima Nova Bold"/>
                  <a:cs typeface="Proxima Nova Bold"/>
                  <a:sym typeface="Proxima Nova Bold"/>
                </a:rPr>
                <a:t>TẦNG </a:t>
              </a:r>
              <a:r>
                <a:rPr lang="en-US" sz="2499" b="1" spc="49" dirty="0">
                  <a:solidFill>
                    <a:srgbClr val="0B1541"/>
                  </a:solidFill>
                  <a:latin typeface="Proxima Nova Bold"/>
                  <a:ea typeface="Proxima Nova Bold"/>
                  <a:cs typeface="Proxima Nova Bold"/>
                  <a:sym typeface="Proxima Nova Bold"/>
                </a:rPr>
                <a:t>3)</a:t>
              </a:r>
            </a:p>
          </p:txBody>
        </p:sp>
      </p:grpSp>
      <p:grpSp>
        <p:nvGrpSpPr>
          <p:cNvPr id="31" name="Group 31"/>
          <p:cNvGrpSpPr/>
          <p:nvPr/>
        </p:nvGrpSpPr>
        <p:grpSpPr>
          <a:xfrm>
            <a:off x="3258597" y="6777980"/>
            <a:ext cx="6859521" cy="1092379"/>
            <a:chOff x="0" y="0"/>
            <a:chExt cx="998712" cy="159045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998712" cy="159045"/>
            </a:xfrm>
            <a:custGeom>
              <a:avLst/>
              <a:gdLst/>
              <a:ahLst/>
              <a:cxnLst/>
              <a:rect l="l" t="t" r="r" b="b"/>
              <a:pathLst>
                <a:path w="998712" h="159045">
                  <a:moveTo>
                    <a:pt x="11286" y="0"/>
                  </a:moveTo>
                  <a:lnTo>
                    <a:pt x="987426" y="0"/>
                  </a:lnTo>
                  <a:cubicBezTo>
                    <a:pt x="990419" y="0"/>
                    <a:pt x="993290" y="1189"/>
                    <a:pt x="995407" y="3306"/>
                  </a:cubicBezTo>
                  <a:cubicBezTo>
                    <a:pt x="997523" y="5422"/>
                    <a:pt x="998712" y="8293"/>
                    <a:pt x="998712" y="11286"/>
                  </a:cubicBezTo>
                  <a:lnTo>
                    <a:pt x="998712" y="147759"/>
                  </a:lnTo>
                  <a:cubicBezTo>
                    <a:pt x="998712" y="150752"/>
                    <a:pt x="997523" y="153623"/>
                    <a:pt x="995407" y="155739"/>
                  </a:cubicBezTo>
                  <a:cubicBezTo>
                    <a:pt x="993290" y="157856"/>
                    <a:pt x="990419" y="159045"/>
                    <a:pt x="987426" y="159045"/>
                  </a:cubicBezTo>
                  <a:lnTo>
                    <a:pt x="11286" y="159045"/>
                  </a:lnTo>
                  <a:cubicBezTo>
                    <a:pt x="8293" y="159045"/>
                    <a:pt x="5422" y="157856"/>
                    <a:pt x="3306" y="155739"/>
                  </a:cubicBezTo>
                  <a:cubicBezTo>
                    <a:pt x="1189" y="153623"/>
                    <a:pt x="0" y="150752"/>
                    <a:pt x="0" y="147759"/>
                  </a:cubicBezTo>
                  <a:lnTo>
                    <a:pt x="0" y="11286"/>
                  </a:lnTo>
                  <a:cubicBezTo>
                    <a:pt x="0" y="8293"/>
                    <a:pt x="1189" y="5422"/>
                    <a:pt x="3306" y="3306"/>
                  </a:cubicBezTo>
                  <a:cubicBezTo>
                    <a:pt x="5422" y="1189"/>
                    <a:pt x="8293" y="0"/>
                    <a:pt x="11286" y="0"/>
                  </a:cubicBezTo>
                  <a:close/>
                </a:path>
              </a:pathLst>
            </a:custGeom>
            <a:solidFill>
              <a:srgbClr val="FBE7A7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TextBox 33"/>
            <p:cNvSpPr txBox="1"/>
            <p:nvPr/>
          </p:nvSpPr>
          <p:spPr>
            <a:xfrm>
              <a:off x="0" y="19050"/>
              <a:ext cx="998712" cy="139995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marL="0" lvl="0" indent="0" algn="ctr">
                <a:lnSpc>
                  <a:spcPts val="2749"/>
                </a:lnSpc>
                <a:spcBef>
                  <a:spcPct val="0"/>
                </a:spcBef>
              </a:pPr>
              <a:r>
                <a:rPr lang="en-US" sz="2499" b="1" spc="49">
                  <a:solidFill>
                    <a:srgbClr val="0B1541"/>
                  </a:solidFill>
                  <a:latin typeface="Proxima Nova Bold"/>
                  <a:ea typeface="Proxima Nova Bold"/>
                  <a:cs typeface="Proxima Nova Bold"/>
                  <a:sym typeface="Proxima Nova Bold"/>
                </a:rPr>
                <a:t>TẦNG 4: PHỤC VỤ GIỜ HÀNH CHÍNH</a:t>
              </a:r>
            </a:p>
          </p:txBody>
        </p:sp>
      </p:grpSp>
      <p:grpSp>
        <p:nvGrpSpPr>
          <p:cNvPr id="34" name="Group 34"/>
          <p:cNvGrpSpPr/>
          <p:nvPr/>
        </p:nvGrpSpPr>
        <p:grpSpPr>
          <a:xfrm>
            <a:off x="-261343" y="363332"/>
            <a:ext cx="2674638" cy="1330735"/>
            <a:chOff x="0" y="0"/>
            <a:chExt cx="848384" cy="422104"/>
          </a:xfrm>
        </p:grpSpPr>
        <p:sp>
          <p:nvSpPr>
            <p:cNvPr id="35" name="Freeform 35"/>
            <p:cNvSpPr/>
            <p:nvPr/>
          </p:nvSpPr>
          <p:spPr>
            <a:xfrm>
              <a:off x="0" y="0"/>
              <a:ext cx="848384" cy="422104"/>
            </a:xfrm>
            <a:custGeom>
              <a:avLst/>
              <a:gdLst/>
              <a:ahLst/>
              <a:cxnLst/>
              <a:rect l="l" t="t" r="r" b="b"/>
              <a:pathLst>
                <a:path w="848384" h="422104">
                  <a:moveTo>
                    <a:pt x="57891" y="0"/>
                  </a:moveTo>
                  <a:lnTo>
                    <a:pt x="790493" y="0"/>
                  </a:lnTo>
                  <a:cubicBezTo>
                    <a:pt x="822465" y="0"/>
                    <a:pt x="848384" y="25919"/>
                    <a:pt x="848384" y="57891"/>
                  </a:cubicBezTo>
                  <a:lnTo>
                    <a:pt x="848384" y="364212"/>
                  </a:lnTo>
                  <a:cubicBezTo>
                    <a:pt x="848384" y="396185"/>
                    <a:pt x="822465" y="422104"/>
                    <a:pt x="790493" y="422104"/>
                  </a:cubicBezTo>
                  <a:lnTo>
                    <a:pt x="57891" y="422104"/>
                  </a:lnTo>
                  <a:cubicBezTo>
                    <a:pt x="25919" y="422104"/>
                    <a:pt x="0" y="396185"/>
                    <a:pt x="0" y="364212"/>
                  </a:cubicBezTo>
                  <a:lnTo>
                    <a:pt x="0" y="57891"/>
                  </a:lnTo>
                  <a:cubicBezTo>
                    <a:pt x="0" y="25919"/>
                    <a:pt x="25919" y="0"/>
                    <a:pt x="57891" y="0"/>
                  </a:cubicBezTo>
                  <a:close/>
                </a:path>
              </a:pathLst>
            </a:custGeom>
            <a:solidFill>
              <a:srgbClr val="FFFFF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TextBox 36"/>
            <p:cNvSpPr txBox="1"/>
            <p:nvPr/>
          </p:nvSpPr>
          <p:spPr>
            <a:xfrm>
              <a:off x="0" y="9525"/>
              <a:ext cx="848384" cy="412579"/>
            </a:xfrm>
            <a:prstGeom prst="rect">
              <a:avLst/>
            </a:prstGeom>
          </p:spPr>
          <p:txBody>
            <a:bodyPr lIns="42180" tIns="42180" rIns="42180" bIns="42180" rtlCol="0" anchor="ctr"/>
            <a:lstStyle/>
            <a:p>
              <a:pPr marL="0" lvl="0" indent="0" algn="ctr">
                <a:lnSpc>
                  <a:spcPts val="1477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37" name="Freeform 37"/>
          <p:cNvSpPr/>
          <p:nvPr/>
        </p:nvSpPr>
        <p:spPr>
          <a:xfrm>
            <a:off x="1244676" y="513495"/>
            <a:ext cx="996416" cy="970817"/>
          </a:xfrm>
          <a:custGeom>
            <a:avLst/>
            <a:gdLst/>
            <a:ahLst/>
            <a:cxnLst/>
            <a:rect l="l" t="t" r="r" b="b"/>
            <a:pathLst>
              <a:path w="996416" h="970817">
                <a:moveTo>
                  <a:pt x="0" y="0"/>
                </a:moveTo>
                <a:lnTo>
                  <a:pt x="996417" y="0"/>
                </a:lnTo>
                <a:lnTo>
                  <a:pt x="996417" y="970817"/>
                </a:lnTo>
                <a:lnTo>
                  <a:pt x="0" y="970817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8" name="Freeform 38"/>
          <p:cNvSpPr/>
          <p:nvPr/>
        </p:nvSpPr>
        <p:spPr>
          <a:xfrm>
            <a:off x="-270170" y="414463"/>
            <a:ext cx="1789104" cy="1168881"/>
          </a:xfrm>
          <a:custGeom>
            <a:avLst/>
            <a:gdLst/>
            <a:ahLst/>
            <a:cxnLst/>
            <a:rect l="l" t="t" r="r" b="b"/>
            <a:pathLst>
              <a:path w="1789104" h="1168881">
                <a:moveTo>
                  <a:pt x="0" y="0"/>
                </a:moveTo>
                <a:lnTo>
                  <a:pt x="1789104" y="0"/>
                </a:lnTo>
                <a:lnTo>
                  <a:pt x="1789104" y="1168881"/>
                </a:lnTo>
                <a:lnTo>
                  <a:pt x="0" y="1168881"/>
                </a:lnTo>
                <a:lnTo>
                  <a:pt x="0" y="0"/>
                </a:lnTo>
                <a:close/>
              </a:path>
            </a:pathLst>
          </a:custGeom>
          <a:blipFill>
            <a:blip r:embed="rId2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940824" y="3004083"/>
            <a:ext cx="10748499" cy="1036461"/>
            <a:chOff x="0" y="0"/>
            <a:chExt cx="2685141" cy="25892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685141" cy="258924"/>
            </a:xfrm>
            <a:custGeom>
              <a:avLst/>
              <a:gdLst/>
              <a:ahLst/>
              <a:cxnLst/>
              <a:rect l="l" t="t" r="r" b="b"/>
              <a:pathLst>
                <a:path w="2685141" h="258924">
                  <a:moveTo>
                    <a:pt x="72028" y="0"/>
                  </a:moveTo>
                  <a:lnTo>
                    <a:pt x="2613113" y="0"/>
                  </a:lnTo>
                  <a:cubicBezTo>
                    <a:pt x="2632216" y="0"/>
                    <a:pt x="2650537" y="7589"/>
                    <a:pt x="2664045" y="21096"/>
                  </a:cubicBezTo>
                  <a:cubicBezTo>
                    <a:pt x="2677553" y="34604"/>
                    <a:pt x="2685141" y="52925"/>
                    <a:pt x="2685141" y="72028"/>
                  </a:cubicBezTo>
                  <a:lnTo>
                    <a:pt x="2685141" y="186896"/>
                  </a:lnTo>
                  <a:cubicBezTo>
                    <a:pt x="2685141" y="205999"/>
                    <a:pt x="2677553" y="224320"/>
                    <a:pt x="2664045" y="237828"/>
                  </a:cubicBezTo>
                  <a:cubicBezTo>
                    <a:pt x="2650537" y="251335"/>
                    <a:pt x="2632216" y="258924"/>
                    <a:pt x="2613113" y="258924"/>
                  </a:cubicBezTo>
                  <a:lnTo>
                    <a:pt x="72028" y="258924"/>
                  </a:lnTo>
                  <a:cubicBezTo>
                    <a:pt x="52925" y="258924"/>
                    <a:pt x="34604" y="251335"/>
                    <a:pt x="21096" y="237828"/>
                  </a:cubicBezTo>
                  <a:cubicBezTo>
                    <a:pt x="7589" y="224320"/>
                    <a:pt x="0" y="205999"/>
                    <a:pt x="0" y="186896"/>
                  </a:cubicBezTo>
                  <a:lnTo>
                    <a:pt x="0" y="72028"/>
                  </a:lnTo>
                  <a:cubicBezTo>
                    <a:pt x="0" y="52925"/>
                    <a:pt x="7589" y="34604"/>
                    <a:pt x="21096" y="21096"/>
                  </a:cubicBezTo>
                  <a:cubicBezTo>
                    <a:pt x="34604" y="7589"/>
                    <a:pt x="52925" y="0"/>
                    <a:pt x="72028" y="0"/>
                  </a:cubicBezTo>
                  <a:close/>
                </a:path>
              </a:pathLst>
            </a:custGeom>
            <a:solidFill>
              <a:srgbClr val="FBE7A7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2685141" cy="2970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1" indent="0" algn="l">
                <a:lnSpc>
                  <a:spcPts val="33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3940824" y="4308948"/>
            <a:ext cx="10748499" cy="1036461"/>
            <a:chOff x="0" y="0"/>
            <a:chExt cx="2685141" cy="25892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685141" cy="258924"/>
            </a:xfrm>
            <a:custGeom>
              <a:avLst/>
              <a:gdLst/>
              <a:ahLst/>
              <a:cxnLst/>
              <a:rect l="l" t="t" r="r" b="b"/>
              <a:pathLst>
                <a:path w="2685141" h="258924">
                  <a:moveTo>
                    <a:pt x="72028" y="0"/>
                  </a:moveTo>
                  <a:lnTo>
                    <a:pt x="2613113" y="0"/>
                  </a:lnTo>
                  <a:cubicBezTo>
                    <a:pt x="2632216" y="0"/>
                    <a:pt x="2650537" y="7589"/>
                    <a:pt x="2664045" y="21096"/>
                  </a:cubicBezTo>
                  <a:cubicBezTo>
                    <a:pt x="2677553" y="34604"/>
                    <a:pt x="2685141" y="52925"/>
                    <a:pt x="2685141" y="72028"/>
                  </a:cubicBezTo>
                  <a:lnTo>
                    <a:pt x="2685141" y="186896"/>
                  </a:lnTo>
                  <a:cubicBezTo>
                    <a:pt x="2685141" y="205999"/>
                    <a:pt x="2677553" y="224320"/>
                    <a:pt x="2664045" y="237828"/>
                  </a:cubicBezTo>
                  <a:cubicBezTo>
                    <a:pt x="2650537" y="251335"/>
                    <a:pt x="2632216" y="258924"/>
                    <a:pt x="2613113" y="258924"/>
                  </a:cubicBezTo>
                  <a:lnTo>
                    <a:pt x="72028" y="258924"/>
                  </a:lnTo>
                  <a:cubicBezTo>
                    <a:pt x="52925" y="258924"/>
                    <a:pt x="34604" y="251335"/>
                    <a:pt x="21096" y="237828"/>
                  </a:cubicBezTo>
                  <a:cubicBezTo>
                    <a:pt x="7589" y="224320"/>
                    <a:pt x="0" y="205999"/>
                    <a:pt x="0" y="186896"/>
                  </a:cubicBezTo>
                  <a:lnTo>
                    <a:pt x="0" y="72028"/>
                  </a:lnTo>
                  <a:cubicBezTo>
                    <a:pt x="0" y="52925"/>
                    <a:pt x="7589" y="34604"/>
                    <a:pt x="21096" y="21096"/>
                  </a:cubicBezTo>
                  <a:cubicBezTo>
                    <a:pt x="34604" y="7589"/>
                    <a:pt x="52925" y="0"/>
                    <a:pt x="72028" y="0"/>
                  </a:cubicBezTo>
                  <a:close/>
                </a:path>
              </a:pathLst>
            </a:custGeom>
            <a:solidFill>
              <a:srgbClr val="FBE7A7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2685141" cy="2970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1" indent="0" algn="l">
                <a:lnSpc>
                  <a:spcPts val="33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3940824" y="5613813"/>
            <a:ext cx="10748499" cy="1036461"/>
            <a:chOff x="0" y="0"/>
            <a:chExt cx="2685141" cy="25892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685141" cy="258924"/>
            </a:xfrm>
            <a:custGeom>
              <a:avLst/>
              <a:gdLst/>
              <a:ahLst/>
              <a:cxnLst/>
              <a:rect l="l" t="t" r="r" b="b"/>
              <a:pathLst>
                <a:path w="2685141" h="258924">
                  <a:moveTo>
                    <a:pt x="72028" y="0"/>
                  </a:moveTo>
                  <a:lnTo>
                    <a:pt x="2613113" y="0"/>
                  </a:lnTo>
                  <a:cubicBezTo>
                    <a:pt x="2632216" y="0"/>
                    <a:pt x="2650537" y="7589"/>
                    <a:pt x="2664045" y="21096"/>
                  </a:cubicBezTo>
                  <a:cubicBezTo>
                    <a:pt x="2677553" y="34604"/>
                    <a:pt x="2685141" y="52925"/>
                    <a:pt x="2685141" y="72028"/>
                  </a:cubicBezTo>
                  <a:lnTo>
                    <a:pt x="2685141" y="186896"/>
                  </a:lnTo>
                  <a:cubicBezTo>
                    <a:pt x="2685141" y="205999"/>
                    <a:pt x="2677553" y="224320"/>
                    <a:pt x="2664045" y="237828"/>
                  </a:cubicBezTo>
                  <a:cubicBezTo>
                    <a:pt x="2650537" y="251335"/>
                    <a:pt x="2632216" y="258924"/>
                    <a:pt x="2613113" y="258924"/>
                  </a:cubicBezTo>
                  <a:lnTo>
                    <a:pt x="72028" y="258924"/>
                  </a:lnTo>
                  <a:cubicBezTo>
                    <a:pt x="52925" y="258924"/>
                    <a:pt x="34604" y="251335"/>
                    <a:pt x="21096" y="237828"/>
                  </a:cubicBezTo>
                  <a:cubicBezTo>
                    <a:pt x="7589" y="224320"/>
                    <a:pt x="0" y="205999"/>
                    <a:pt x="0" y="186896"/>
                  </a:cubicBezTo>
                  <a:lnTo>
                    <a:pt x="0" y="72028"/>
                  </a:lnTo>
                  <a:cubicBezTo>
                    <a:pt x="0" y="52925"/>
                    <a:pt x="7589" y="34604"/>
                    <a:pt x="21096" y="21096"/>
                  </a:cubicBezTo>
                  <a:cubicBezTo>
                    <a:pt x="34604" y="7589"/>
                    <a:pt x="52925" y="0"/>
                    <a:pt x="72028" y="0"/>
                  </a:cubicBezTo>
                  <a:close/>
                </a:path>
              </a:pathLst>
            </a:custGeom>
            <a:solidFill>
              <a:srgbClr val="FBE7A7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2685141" cy="2970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1" indent="0" algn="l">
                <a:lnSpc>
                  <a:spcPts val="33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5364922" y="3140606"/>
            <a:ext cx="8708542" cy="6967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l">
              <a:lnSpc>
                <a:spcPts val="5788"/>
              </a:lnSpc>
              <a:spcBef>
                <a:spcPct val="0"/>
              </a:spcBef>
            </a:pPr>
            <a:r>
              <a:rPr lang="en-US" sz="4134">
                <a:solidFill>
                  <a:srgbClr val="09163B"/>
                </a:solidFill>
                <a:latin typeface="Proxima Nova"/>
                <a:ea typeface="Proxima Nova"/>
                <a:cs typeface="Proxima Nova"/>
                <a:sym typeface="Proxima Nova"/>
              </a:rPr>
              <a:t>Hỗ trợ cung cấp thông tin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5364922" y="4445471"/>
            <a:ext cx="8708542" cy="6967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l">
              <a:lnSpc>
                <a:spcPts val="5788"/>
              </a:lnSpc>
              <a:spcBef>
                <a:spcPct val="0"/>
              </a:spcBef>
            </a:pPr>
            <a:r>
              <a:rPr lang="en-US" sz="4134">
                <a:solidFill>
                  <a:srgbClr val="09163B"/>
                </a:solidFill>
                <a:latin typeface="Proxima Nova"/>
                <a:ea typeface="Proxima Nova"/>
                <a:cs typeface="Proxima Nova"/>
                <a:sym typeface="Proxima Nova"/>
              </a:rPr>
              <a:t>Đào tạo kỹ năng thông tin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5364922" y="5750336"/>
            <a:ext cx="8708542" cy="6967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l">
              <a:lnSpc>
                <a:spcPts val="5788"/>
              </a:lnSpc>
              <a:spcBef>
                <a:spcPct val="0"/>
              </a:spcBef>
            </a:pPr>
            <a:r>
              <a:rPr lang="en-US" sz="4134">
                <a:solidFill>
                  <a:srgbClr val="09163B"/>
                </a:solidFill>
                <a:latin typeface="Proxima Nova"/>
                <a:ea typeface="Proxima Nova"/>
                <a:cs typeface="Proxima Nova"/>
                <a:sym typeface="Proxima Nova"/>
              </a:rPr>
              <a:t>Hỗ trợ kỹ thuật</a:t>
            </a:r>
          </a:p>
        </p:txBody>
      </p:sp>
      <p:grpSp>
        <p:nvGrpSpPr>
          <p:cNvPr id="14" name="Group 14"/>
          <p:cNvGrpSpPr/>
          <p:nvPr/>
        </p:nvGrpSpPr>
        <p:grpSpPr>
          <a:xfrm>
            <a:off x="3361122" y="3004083"/>
            <a:ext cx="1159404" cy="1036461"/>
            <a:chOff x="0" y="0"/>
            <a:chExt cx="289637" cy="258924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289637" cy="258924"/>
            </a:xfrm>
            <a:custGeom>
              <a:avLst/>
              <a:gdLst/>
              <a:ahLst/>
              <a:cxnLst/>
              <a:rect l="l" t="t" r="r" b="b"/>
              <a:pathLst>
                <a:path w="289637" h="258924">
                  <a:moveTo>
                    <a:pt x="129462" y="0"/>
                  </a:moveTo>
                  <a:lnTo>
                    <a:pt x="160175" y="0"/>
                  </a:lnTo>
                  <a:cubicBezTo>
                    <a:pt x="194511" y="0"/>
                    <a:pt x="227440" y="13640"/>
                    <a:pt x="251719" y="37919"/>
                  </a:cubicBezTo>
                  <a:cubicBezTo>
                    <a:pt x="275997" y="62197"/>
                    <a:pt x="289637" y="95127"/>
                    <a:pt x="289637" y="129462"/>
                  </a:cubicBezTo>
                  <a:lnTo>
                    <a:pt x="289637" y="129462"/>
                  </a:lnTo>
                  <a:cubicBezTo>
                    <a:pt x="289637" y="200962"/>
                    <a:pt x="231675" y="258924"/>
                    <a:pt x="160175" y="258924"/>
                  </a:cubicBezTo>
                  <a:lnTo>
                    <a:pt x="129462" y="258924"/>
                  </a:lnTo>
                  <a:cubicBezTo>
                    <a:pt x="95127" y="258924"/>
                    <a:pt x="62197" y="245284"/>
                    <a:pt x="37919" y="221006"/>
                  </a:cubicBezTo>
                  <a:cubicBezTo>
                    <a:pt x="13640" y="196727"/>
                    <a:pt x="0" y="163798"/>
                    <a:pt x="0" y="129462"/>
                  </a:cubicBezTo>
                  <a:lnTo>
                    <a:pt x="0" y="129462"/>
                  </a:lnTo>
                  <a:cubicBezTo>
                    <a:pt x="0" y="95127"/>
                    <a:pt x="13640" y="62197"/>
                    <a:pt x="37919" y="37919"/>
                  </a:cubicBezTo>
                  <a:cubicBezTo>
                    <a:pt x="62197" y="13640"/>
                    <a:pt x="95127" y="0"/>
                    <a:pt x="129462" y="0"/>
                  </a:cubicBezTo>
                  <a:close/>
                </a:path>
              </a:pathLst>
            </a:custGeom>
            <a:solidFill>
              <a:srgbClr val="0B1541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76200"/>
              <a:ext cx="289637" cy="3351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1" indent="0" algn="ctr">
                <a:lnSpc>
                  <a:spcPts val="6299"/>
                </a:lnSpc>
                <a:spcBef>
                  <a:spcPct val="0"/>
                </a:spcBef>
              </a:pPr>
              <a:r>
                <a:rPr lang="en-US" sz="4500" b="1">
                  <a:solidFill>
                    <a:srgbClr val="FFFFFF"/>
                  </a:solidFill>
                  <a:latin typeface="Proxima Nova Bold"/>
                  <a:ea typeface="Proxima Nova Bold"/>
                  <a:cs typeface="Proxima Nova Bold"/>
                  <a:sym typeface="Proxima Nova Bold"/>
                </a:rPr>
                <a:t>1</a:t>
              </a: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3361122" y="5613813"/>
            <a:ext cx="1159404" cy="1036461"/>
            <a:chOff x="0" y="0"/>
            <a:chExt cx="289637" cy="258924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289637" cy="258924"/>
            </a:xfrm>
            <a:custGeom>
              <a:avLst/>
              <a:gdLst/>
              <a:ahLst/>
              <a:cxnLst/>
              <a:rect l="l" t="t" r="r" b="b"/>
              <a:pathLst>
                <a:path w="289637" h="258924">
                  <a:moveTo>
                    <a:pt x="129462" y="0"/>
                  </a:moveTo>
                  <a:lnTo>
                    <a:pt x="160175" y="0"/>
                  </a:lnTo>
                  <a:cubicBezTo>
                    <a:pt x="194511" y="0"/>
                    <a:pt x="227440" y="13640"/>
                    <a:pt x="251719" y="37919"/>
                  </a:cubicBezTo>
                  <a:cubicBezTo>
                    <a:pt x="275997" y="62197"/>
                    <a:pt x="289637" y="95127"/>
                    <a:pt x="289637" y="129462"/>
                  </a:cubicBezTo>
                  <a:lnTo>
                    <a:pt x="289637" y="129462"/>
                  </a:lnTo>
                  <a:cubicBezTo>
                    <a:pt x="289637" y="200962"/>
                    <a:pt x="231675" y="258924"/>
                    <a:pt x="160175" y="258924"/>
                  </a:cubicBezTo>
                  <a:lnTo>
                    <a:pt x="129462" y="258924"/>
                  </a:lnTo>
                  <a:cubicBezTo>
                    <a:pt x="95127" y="258924"/>
                    <a:pt x="62197" y="245284"/>
                    <a:pt x="37919" y="221006"/>
                  </a:cubicBezTo>
                  <a:cubicBezTo>
                    <a:pt x="13640" y="196727"/>
                    <a:pt x="0" y="163798"/>
                    <a:pt x="0" y="129462"/>
                  </a:cubicBezTo>
                  <a:lnTo>
                    <a:pt x="0" y="129462"/>
                  </a:lnTo>
                  <a:cubicBezTo>
                    <a:pt x="0" y="95127"/>
                    <a:pt x="13640" y="62197"/>
                    <a:pt x="37919" y="37919"/>
                  </a:cubicBezTo>
                  <a:cubicBezTo>
                    <a:pt x="62197" y="13640"/>
                    <a:pt x="95127" y="0"/>
                    <a:pt x="129462" y="0"/>
                  </a:cubicBezTo>
                  <a:close/>
                </a:path>
              </a:pathLst>
            </a:custGeom>
            <a:solidFill>
              <a:srgbClr val="0B1541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-76200"/>
              <a:ext cx="289637" cy="3351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1" indent="0" algn="ctr">
                <a:lnSpc>
                  <a:spcPts val="6299"/>
                </a:lnSpc>
                <a:spcBef>
                  <a:spcPct val="0"/>
                </a:spcBef>
              </a:pPr>
              <a:r>
                <a:rPr lang="en-US" sz="4500" b="1">
                  <a:solidFill>
                    <a:srgbClr val="FFFFFF"/>
                  </a:solidFill>
                  <a:latin typeface="Proxima Nova Bold"/>
                  <a:ea typeface="Proxima Nova Bold"/>
                  <a:cs typeface="Proxima Nova Bold"/>
                  <a:sym typeface="Proxima Nova Bold"/>
                </a:rPr>
                <a:t>3</a:t>
              </a:r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3361122" y="4308948"/>
            <a:ext cx="1159404" cy="1036461"/>
            <a:chOff x="0" y="0"/>
            <a:chExt cx="289637" cy="258924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289637" cy="258924"/>
            </a:xfrm>
            <a:custGeom>
              <a:avLst/>
              <a:gdLst/>
              <a:ahLst/>
              <a:cxnLst/>
              <a:rect l="l" t="t" r="r" b="b"/>
              <a:pathLst>
                <a:path w="289637" h="258924">
                  <a:moveTo>
                    <a:pt x="129462" y="0"/>
                  </a:moveTo>
                  <a:lnTo>
                    <a:pt x="160175" y="0"/>
                  </a:lnTo>
                  <a:cubicBezTo>
                    <a:pt x="194511" y="0"/>
                    <a:pt x="227440" y="13640"/>
                    <a:pt x="251719" y="37919"/>
                  </a:cubicBezTo>
                  <a:cubicBezTo>
                    <a:pt x="275997" y="62197"/>
                    <a:pt x="289637" y="95127"/>
                    <a:pt x="289637" y="129462"/>
                  </a:cubicBezTo>
                  <a:lnTo>
                    <a:pt x="289637" y="129462"/>
                  </a:lnTo>
                  <a:cubicBezTo>
                    <a:pt x="289637" y="200962"/>
                    <a:pt x="231675" y="258924"/>
                    <a:pt x="160175" y="258924"/>
                  </a:cubicBezTo>
                  <a:lnTo>
                    <a:pt x="129462" y="258924"/>
                  </a:lnTo>
                  <a:cubicBezTo>
                    <a:pt x="95127" y="258924"/>
                    <a:pt x="62197" y="245284"/>
                    <a:pt x="37919" y="221006"/>
                  </a:cubicBezTo>
                  <a:cubicBezTo>
                    <a:pt x="13640" y="196727"/>
                    <a:pt x="0" y="163798"/>
                    <a:pt x="0" y="129462"/>
                  </a:cubicBezTo>
                  <a:lnTo>
                    <a:pt x="0" y="129462"/>
                  </a:lnTo>
                  <a:cubicBezTo>
                    <a:pt x="0" y="95127"/>
                    <a:pt x="13640" y="62197"/>
                    <a:pt x="37919" y="37919"/>
                  </a:cubicBezTo>
                  <a:cubicBezTo>
                    <a:pt x="62197" y="13640"/>
                    <a:pt x="95127" y="0"/>
                    <a:pt x="129462" y="0"/>
                  </a:cubicBezTo>
                  <a:close/>
                </a:path>
              </a:pathLst>
            </a:custGeom>
            <a:solidFill>
              <a:srgbClr val="0B1541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0" y="-76200"/>
              <a:ext cx="289637" cy="3351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1" indent="0" algn="ctr">
                <a:lnSpc>
                  <a:spcPts val="6299"/>
                </a:lnSpc>
                <a:spcBef>
                  <a:spcPct val="0"/>
                </a:spcBef>
              </a:pPr>
              <a:r>
                <a:rPr lang="en-US" sz="4500" b="1">
                  <a:solidFill>
                    <a:srgbClr val="FFFFFF"/>
                  </a:solidFill>
                  <a:latin typeface="Proxima Nova Bold"/>
                  <a:ea typeface="Proxima Nova Bold"/>
                  <a:cs typeface="Proxima Nova Bold"/>
                  <a:sym typeface="Proxima Nova Bold"/>
                </a:rPr>
                <a:t>2</a:t>
              </a:r>
            </a:p>
          </p:txBody>
        </p:sp>
      </p:grpSp>
      <p:sp>
        <p:nvSpPr>
          <p:cNvPr id="23" name="AutoShape 23"/>
          <p:cNvSpPr/>
          <p:nvPr/>
        </p:nvSpPr>
        <p:spPr>
          <a:xfrm>
            <a:off x="1071562" y="983991"/>
            <a:ext cx="0" cy="1042923"/>
          </a:xfrm>
          <a:prstGeom prst="line">
            <a:avLst/>
          </a:prstGeom>
          <a:ln w="85725" cap="flat">
            <a:solidFill>
              <a:srgbClr val="1EFF71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24" name="TextBox 24"/>
          <p:cNvSpPr txBox="1"/>
          <p:nvPr/>
        </p:nvSpPr>
        <p:spPr>
          <a:xfrm>
            <a:off x="1330097" y="1226632"/>
            <a:ext cx="5383855" cy="6165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729"/>
              </a:lnSpc>
              <a:spcBef>
                <a:spcPct val="0"/>
              </a:spcBef>
            </a:pPr>
            <a:r>
              <a:rPr lang="en-US" sz="4299" b="1" spc="85">
                <a:solidFill>
                  <a:srgbClr val="3C1B72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DỊCH VỤ HỖ TRỢ </a:t>
            </a:r>
          </a:p>
        </p:txBody>
      </p:sp>
      <p:sp>
        <p:nvSpPr>
          <p:cNvPr id="25" name="Freeform 25"/>
          <p:cNvSpPr/>
          <p:nvPr/>
        </p:nvSpPr>
        <p:spPr>
          <a:xfrm>
            <a:off x="1633299" y="5303048"/>
            <a:ext cx="535278" cy="556856"/>
          </a:xfrm>
          <a:custGeom>
            <a:avLst/>
            <a:gdLst/>
            <a:ahLst/>
            <a:cxnLst/>
            <a:rect l="l" t="t" r="r" b="b"/>
            <a:pathLst>
              <a:path w="535278" h="556856">
                <a:moveTo>
                  <a:pt x="0" y="0"/>
                </a:moveTo>
                <a:lnTo>
                  <a:pt x="535277" y="0"/>
                </a:lnTo>
                <a:lnTo>
                  <a:pt x="535277" y="556856"/>
                </a:lnTo>
                <a:lnTo>
                  <a:pt x="0" y="55685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 rot="1585047">
            <a:off x="647812" y="3113517"/>
            <a:ext cx="1364571" cy="2338050"/>
          </a:xfrm>
          <a:custGeom>
            <a:avLst/>
            <a:gdLst/>
            <a:ahLst/>
            <a:cxnLst/>
            <a:rect l="l" t="t" r="r" b="b"/>
            <a:pathLst>
              <a:path w="1364571" h="2338050">
                <a:moveTo>
                  <a:pt x="0" y="0"/>
                </a:moveTo>
                <a:lnTo>
                  <a:pt x="1364571" y="0"/>
                </a:lnTo>
                <a:lnTo>
                  <a:pt x="1364571" y="2338050"/>
                </a:lnTo>
                <a:lnTo>
                  <a:pt x="0" y="233805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7" name="Group 27"/>
          <p:cNvGrpSpPr/>
          <p:nvPr/>
        </p:nvGrpSpPr>
        <p:grpSpPr>
          <a:xfrm>
            <a:off x="-491898" y="8749716"/>
            <a:ext cx="19904529" cy="3086100"/>
            <a:chOff x="0" y="0"/>
            <a:chExt cx="5242345" cy="812800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5242345" cy="812800"/>
            </a:xfrm>
            <a:custGeom>
              <a:avLst/>
              <a:gdLst/>
              <a:ahLst/>
              <a:cxnLst/>
              <a:rect l="l" t="t" r="r" b="b"/>
              <a:pathLst>
                <a:path w="5242345" h="812800">
                  <a:moveTo>
                    <a:pt x="19837" y="0"/>
                  </a:moveTo>
                  <a:lnTo>
                    <a:pt x="5222509" y="0"/>
                  </a:lnTo>
                  <a:cubicBezTo>
                    <a:pt x="5233464" y="0"/>
                    <a:pt x="5242345" y="8881"/>
                    <a:pt x="5242345" y="19837"/>
                  </a:cubicBezTo>
                  <a:lnTo>
                    <a:pt x="5242345" y="792963"/>
                  </a:lnTo>
                  <a:cubicBezTo>
                    <a:pt x="5242345" y="798224"/>
                    <a:pt x="5240255" y="803270"/>
                    <a:pt x="5236535" y="806990"/>
                  </a:cubicBezTo>
                  <a:cubicBezTo>
                    <a:pt x="5232815" y="810710"/>
                    <a:pt x="5227770" y="812800"/>
                    <a:pt x="5222509" y="812800"/>
                  </a:cubicBezTo>
                  <a:lnTo>
                    <a:pt x="19837" y="812800"/>
                  </a:lnTo>
                  <a:cubicBezTo>
                    <a:pt x="14576" y="812800"/>
                    <a:pt x="9530" y="810710"/>
                    <a:pt x="5810" y="806990"/>
                  </a:cubicBezTo>
                  <a:cubicBezTo>
                    <a:pt x="2090" y="803270"/>
                    <a:pt x="0" y="798224"/>
                    <a:pt x="0" y="792963"/>
                  </a:cubicBezTo>
                  <a:lnTo>
                    <a:pt x="0" y="19837"/>
                  </a:lnTo>
                  <a:cubicBezTo>
                    <a:pt x="0" y="14576"/>
                    <a:pt x="2090" y="9530"/>
                    <a:pt x="5810" y="5810"/>
                  </a:cubicBezTo>
                  <a:cubicBezTo>
                    <a:pt x="9530" y="2090"/>
                    <a:pt x="14576" y="0"/>
                    <a:pt x="19837" y="0"/>
                  </a:cubicBezTo>
                  <a:close/>
                </a:path>
              </a:pathLst>
            </a:custGeom>
            <a:solidFill>
              <a:srgbClr val="09163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0" y="-38100"/>
              <a:ext cx="5242345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30" name="Freeform 30"/>
          <p:cNvSpPr/>
          <p:nvPr/>
        </p:nvSpPr>
        <p:spPr>
          <a:xfrm rot="-1987620">
            <a:off x="15521275" y="7945441"/>
            <a:ext cx="2897375" cy="2170397"/>
          </a:xfrm>
          <a:custGeom>
            <a:avLst/>
            <a:gdLst/>
            <a:ahLst/>
            <a:cxnLst/>
            <a:rect l="l" t="t" r="r" b="b"/>
            <a:pathLst>
              <a:path w="2897375" h="2170397">
                <a:moveTo>
                  <a:pt x="0" y="0"/>
                </a:moveTo>
                <a:lnTo>
                  <a:pt x="2897375" y="0"/>
                </a:lnTo>
                <a:lnTo>
                  <a:pt x="2897375" y="2170398"/>
                </a:lnTo>
                <a:lnTo>
                  <a:pt x="0" y="217039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1" name="Group 31"/>
          <p:cNvGrpSpPr/>
          <p:nvPr/>
        </p:nvGrpSpPr>
        <p:grpSpPr>
          <a:xfrm>
            <a:off x="3940824" y="6916974"/>
            <a:ext cx="10748499" cy="1036461"/>
            <a:chOff x="0" y="0"/>
            <a:chExt cx="2685141" cy="258924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2685141" cy="258924"/>
            </a:xfrm>
            <a:custGeom>
              <a:avLst/>
              <a:gdLst/>
              <a:ahLst/>
              <a:cxnLst/>
              <a:rect l="l" t="t" r="r" b="b"/>
              <a:pathLst>
                <a:path w="2685141" h="258924">
                  <a:moveTo>
                    <a:pt x="72028" y="0"/>
                  </a:moveTo>
                  <a:lnTo>
                    <a:pt x="2613113" y="0"/>
                  </a:lnTo>
                  <a:cubicBezTo>
                    <a:pt x="2632216" y="0"/>
                    <a:pt x="2650537" y="7589"/>
                    <a:pt x="2664045" y="21096"/>
                  </a:cubicBezTo>
                  <a:cubicBezTo>
                    <a:pt x="2677553" y="34604"/>
                    <a:pt x="2685141" y="52925"/>
                    <a:pt x="2685141" y="72028"/>
                  </a:cubicBezTo>
                  <a:lnTo>
                    <a:pt x="2685141" y="186896"/>
                  </a:lnTo>
                  <a:cubicBezTo>
                    <a:pt x="2685141" y="205999"/>
                    <a:pt x="2677553" y="224320"/>
                    <a:pt x="2664045" y="237828"/>
                  </a:cubicBezTo>
                  <a:cubicBezTo>
                    <a:pt x="2650537" y="251335"/>
                    <a:pt x="2632216" y="258924"/>
                    <a:pt x="2613113" y="258924"/>
                  </a:cubicBezTo>
                  <a:lnTo>
                    <a:pt x="72028" y="258924"/>
                  </a:lnTo>
                  <a:cubicBezTo>
                    <a:pt x="52925" y="258924"/>
                    <a:pt x="34604" y="251335"/>
                    <a:pt x="21096" y="237828"/>
                  </a:cubicBezTo>
                  <a:cubicBezTo>
                    <a:pt x="7589" y="224320"/>
                    <a:pt x="0" y="205999"/>
                    <a:pt x="0" y="186896"/>
                  </a:cubicBezTo>
                  <a:lnTo>
                    <a:pt x="0" y="72028"/>
                  </a:lnTo>
                  <a:cubicBezTo>
                    <a:pt x="0" y="52925"/>
                    <a:pt x="7589" y="34604"/>
                    <a:pt x="21096" y="21096"/>
                  </a:cubicBezTo>
                  <a:cubicBezTo>
                    <a:pt x="34604" y="7589"/>
                    <a:pt x="52925" y="0"/>
                    <a:pt x="72028" y="0"/>
                  </a:cubicBezTo>
                  <a:close/>
                </a:path>
              </a:pathLst>
            </a:custGeom>
            <a:solidFill>
              <a:srgbClr val="FBE7A7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TextBox 33"/>
            <p:cNvSpPr txBox="1"/>
            <p:nvPr/>
          </p:nvSpPr>
          <p:spPr>
            <a:xfrm>
              <a:off x="0" y="-38100"/>
              <a:ext cx="2685141" cy="2970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1" indent="0" algn="l">
                <a:lnSpc>
                  <a:spcPts val="33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34" name="Group 34"/>
          <p:cNvGrpSpPr/>
          <p:nvPr/>
        </p:nvGrpSpPr>
        <p:grpSpPr>
          <a:xfrm>
            <a:off x="3940824" y="8221839"/>
            <a:ext cx="10748499" cy="1036461"/>
            <a:chOff x="0" y="0"/>
            <a:chExt cx="2685141" cy="258924"/>
          </a:xfrm>
        </p:grpSpPr>
        <p:sp>
          <p:nvSpPr>
            <p:cNvPr id="35" name="Freeform 35"/>
            <p:cNvSpPr/>
            <p:nvPr/>
          </p:nvSpPr>
          <p:spPr>
            <a:xfrm>
              <a:off x="0" y="0"/>
              <a:ext cx="2685141" cy="258924"/>
            </a:xfrm>
            <a:custGeom>
              <a:avLst/>
              <a:gdLst/>
              <a:ahLst/>
              <a:cxnLst/>
              <a:rect l="l" t="t" r="r" b="b"/>
              <a:pathLst>
                <a:path w="2685141" h="258924">
                  <a:moveTo>
                    <a:pt x="72028" y="0"/>
                  </a:moveTo>
                  <a:lnTo>
                    <a:pt x="2613113" y="0"/>
                  </a:lnTo>
                  <a:cubicBezTo>
                    <a:pt x="2632216" y="0"/>
                    <a:pt x="2650537" y="7589"/>
                    <a:pt x="2664045" y="21096"/>
                  </a:cubicBezTo>
                  <a:cubicBezTo>
                    <a:pt x="2677553" y="34604"/>
                    <a:pt x="2685141" y="52925"/>
                    <a:pt x="2685141" y="72028"/>
                  </a:cubicBezTo>
                  <a:lnTo>
                    <a:pt x="2685141" y="186896"/>
                  </a:lnTo>
                  <a:cubicBezTo>
                    <a:pt x="2685141" y="205999"/>
                    <a:pt x="2677553" y="224320"/>
                    <a:pt x="2664045" y="237828"/>
                  </a:cubicBezTo>
                  <a:cubicBezTo>
                    <a:pt x="2650537" y="251335"/>
                    <a:pt x="2632216" y="258924"/>
                    <a:pt x="2613113" y="258924"/>
                  </a:cubicBezTo>
                  <a:lnTo>
                    <a:pt x="72028" y="258924"/>
                  </a:lnTo>
                  <a:cubicBezTo>
                    <a:pt x="52925" y="258924"/>
                    <a:pt x="34604" y="251335"/>
                    <a:pt x="21096" y="237828"/>
                  </a:cubicBezTo>
                  <a:cubicBezTo>
                    <a:pt x="7589" y="224320"/>
                    <a:pt x="0" y="205999"/>
                    <a:pt x="0" y="186896"/>
                  </a:cubicBezTo>
                  <a:lnTo>
                    <a:pt x="0" y="72028"/>
                  </a:lnTo>
                  <a:cubicBezTo>
                    <a:pt x="0" y="52925"/>
                    <a:pt x="7589" y="34604"/>
                    <a:pt x="21096" y="21096"/>
                  </a:cubicBezTo>
                  <a:cubicBezTo>
                    <a:pt x="34604" y="7589"/>
                    <a:pt x="52925" y="0"/>
                    <a:pt x="72028" y="0"/>
                  </a:cubicBezTo>
                  <a:close/>
                </a:path>
              </a:pathLst>
            </a:custGeom>
            <a:solidFill>
              <a:srgbClr val="FBE7A7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TextBox 36"/>
            <p:cNvSpPr txBox="1"/>
            <p:nvPr/>
          </p:nvSpPr>
          <p:spPr>
            <a:xfrm>
              <a:off x="0" y="-38100"/>
              <a:ext cx="2685141" cy="2970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1" indent="0" algn="l">
                <a:lnSpc>
                  <a:spcPts val="33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37" name="TextBox 37"/>
          <p:cNvSpPr txBox="1"/>
          <p:nvPr/>
        </p:nvSpPr>
        <p:spPr>
          <a:xfrm>
            <a:off x="5364922" y="7053497"/>
            <a:ext cx="8708542" cy="6967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l">
              <a:lnSpc>
                <a:spcPts val="5788"/>
              </a:lnSpc>
              <a:spcBef>
                <a:spcPct val="0"/>
              </a:spcBef>
            </a:pPr>
            <a:r>
              <a:rPr lang="en-US" sz="4134">
                <a:solidFill>
                  <a:srgbClr val="09163B"/>
                </a:solidFill>
                <a:latin typeface="Proxima Nova"/>
                <a:ea typeface="Proxima Nova"/>
                <a:cs typeface="Proxima Nova"/>
                <a:sym typeface="Proxima Nova"/>
              </a:rPr>
              <a:t>Giao tài liệu tận nơi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5364922" y="8358362"/>
            <a:ext cx="8708542" cy="6967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l">
              <a:lnSpc>
                <a:spcPts val="5788"/>
              </a:lnSpc>
              <a:spcBef>
                <a:spcPct val="0"/>
              </a:spcBef>
            </a:pPr>
            <a:r>
              <a:rPr lang="en-US" sz="4134">
                <a:solidFill>
                  <a:srgbClr val="09163B"/>
                </a:solidFill>
                <a:latin typeface="Proxima Nova"/>
                <a:ea typeface="Proxima Nova"/>
                <a:cs typeface="Proxima Nova"/>
                <a:sym typeface="Proxima Nova"/>
              </a:rPr>
              <a:t>Mượn tài liệu trong hệ thống thư viện</a:t>
            </a:r>
          </a:p>
        </p:txBody>
      </p:sp>
      <p:grpSp>
        <p:nvGrpSpPr>
          <p:cNvPr id="39" name="Group 39"/>
          <p:cNvGrpSpPr/>
          <p:nvPr/>
        </p:nvGrpSpPr>
        <p:grpSpPr>
          <a:xfrm>
            <a:off x="3361122" y="8221839"/>
            <a:ext cx="1159404" cy="1036461"/>
            <a:chOff x="0" y="0"/>
            <a:chExt cx="289637" cy="258924"/>
          </a:xfrm>
        </p:grpSpPr>
        <p:sp>
          <p:nvSpPr>
            <p:cNvPr id="40" name="Freeform 40"/>
            <p:cNvSpPr/>
            <p:nvPr/>
          </p:nvSpPr>
          <p:spPr>
            <a:xfrm>
              <a:off x="0" y="0"/>
              <a:ext cx="289637" cy="258924"/>
            </a:xfrm>
            <a:custGeom>
              <a:avLst/>
              <a:gdLst/>
              <a:ahLst/>
              <a:cxnLst/>
              <a:rect l="l" t="t" r="r" b="b"/>
              <a:pathLst>
                <a:path w="289637" h="258924">
                  <a:moveTo>
                    <a:pt x="129462" y="0"/>
                  </a:moveTo>
                  <a:lnTo>
                    <a:pt x="160175" y="0"/>
                  </a:lnTo>
                  <a:cubicBezTo>
                    <a:pt x="194511" y="0"/>
                    <a:pt x="227440" y="13640"/>
                    <a:pt x="251719" y="37919"/>
                  </a:cubicBezTo>
                  <a:cubicBezTo>
                    <a:pt x="275997" y="62197"/>
                    <a:pt x="289637" y="95127"/>
                    <a:pt x="289637" y="129462"/>
                  </a:cubicBezTo>
                  <a:lnTo>
                    <a:pt x="289637" y="129462"/>
                  </a:lnTo>
                  <a:cubicBezTo>
                    <a:pt x="289637" y="200962"/>
                    <a:pt x="231675" y="258924"/>
                    <a:pt x="160175" y="258924"/>
                  </a:cubicBezTo>
                  <a:lnTo>
                    <a:pt x="129462" y="258924"/>
                  </a:lnTo>
                  <a:cubicBezTo>
                    <a:pt x="95127" y="258924"/>
                    <a:pt x="62197" y="245284"/>
                    <a:pt x="37919" y="221006"/>
                  </a:cubicBezTo>
                  <a:cubicBezTo>
                    <a:pt x="13640" y="196727"/>
                    <a:pt x="0" y="163798"/>
                    <a:pt x="0" y="129462"/>
                  </a:cubicBezTo>
                  <a:lnTo>
                    <a:pt x="0" y="129462"/>
                  </a:lnTo>
                  <a:cubicBezTo>
                    <a:pt x="0" y="95127"/>
                    <a:pt x="13640" y="62197"/>
                    <a:pt x="37919" y="37919"/>
                  </a:cubicBezTo>
                  <a:cubicBezTo>
                    <a:pt x="62197" y="13640"/>
                    <a:pt x="95127" y="0"/>
                    <a:pt x="129462" y="0"/>
                  </a:cubicBezTo>
                  <a:close/>
                </a:path>
              </a:pathLst>
            </a:custGeom>
            <a:solidFill>
              <a:srgbClr val="0B1541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" name="TextBox 41"/>
            <p:cNvSpPr txBox="1"/>
            <p:nvPr/>
          </p:nvSpPr>
          <p:spPr>
            <a:xfrm>
              <a:off x="0" y="-76200"/>
              <a:ext cx="289637" cy="3351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1" indent="0" algn="ctr">
                <a:lnSpc>
                  <a:spcPts val="6299"/>
                </a:lnSpc>
                <a:spcBef>
                  <a:spcPct val="0"/>
                </a:spcBef>
              </a:pPr>
              <a:r>
                <a:rPr lang="en-US" sz="4500" b="1">
                  <a:solidFill>
                    <a:srgbClr val="FFFFFF"/>
                  </a:solidFill>
                  <a:latin typeface="Proxima Nova Bold"/>
                  <a:ea typeface="Proxima Nova Bold"/>
                  <a:cs typeface="Proxima Nova Bold"/>
                  <a:sym typeface="Proxima Nova Bold"/>
                </a:rPr>
                <a:t>5</a:t>
              </a:r>
            </a:p>
          </p:txBody>
        </p:sp>
      </p:grpSp>
      <p:grpSp>
        <p:nvGrpSpPr>
          <p:cNvPr id="42" name="Group 42"/>
          <p:cNvGrpSpPr/>
          <p:nvPr/>
        </p:nvGrpSpPr>
        <p:grpSpPr>
          <a:xfrm>
            <a:off x="3361122" y="6916974"/>
            <a:ext cx="1159404" cy="1036461"/>
            <a:chOff x="0" y="0"/>
            <a:chExt cx="289637" cy="258924"/>
          </a:xfrm>
        </p:grpSpPr>
        <p:sp>
          <p:nvSpPr>
            <p:cNvPr id="43" name="Freeform 43"/>
            <p:cNvSpPr/>
            <p:nvPr/>
          </p:nvSpPr>
          <p:spPr>
            <a:xfrm>
              <a:off x="0" y="0"/>
              <a:ext cx="289637" cy="258924"/>
            </a:xfrm>
            <a:custGeom>
              <a:avLst/>
              <a:gdLst/>
              <a:ahLst/>
              <a:cxnLst/>
              <a:rect l="l" t="t" r="r" b="b"/>
              <a:pathLst>
                <a:path w="289637" h="258924">
                  <a:moveTo>
                    <a:pt x="129462" y="0"/>
                  </a:moveTo>
                  <a:lnTo>
                    <a:pt x="160175" y="0"/>
                  </a:lnTo>
                  <a:cubicBezTo>
                    <a:pt x="194511" y="0"/>
                    <a:pt x="227440" y="13640"/>
                    <a:pt x="251719" y="37919"/>
                  </a:cubicBezTo>
                  <a:cubicBezTo>
                    <a:pt x="275997" y="62197"/>
                    <a:pt x="289637" y="95127"/>
                    <a:pt x="289637" y="129462"/>
                  </a:cubicBezTo>
                  <a:lnTo>
                    <a:pt x="289637" y="129462"/>
                  </a:lnTo>
                  <a:cubicBezTo>
                    <a:pt x="289637" y="200962"/>
                    <a:pt x="231675" y="258924"/>
                    <a:pt x="160175" y="258924"/>
                  </a:cubicBezTo>
                  <a:lnTo>
                    <a:pt x="129462" y="258924"/>
                  </a:lnTo>
                  <a:cubicBezTo>
                    <a:pt x="95127" y="258924"/>
                    <a:pt x="62197" y="245284"/>
                    <a:pt x="37919" y="221006"/>
                  </a:cubicBezTo>
                  <a:cubicBezTo>
                    <a:pt x="13640" y="196727"/>
                    <a:pt x="0" y="163798"/>
                    <a:pt x="0" y="129462"/>
                  </a:cubicBezTo>
                  <a:lnTo>
                    <a:pt x="0" y="129462"/>
                  </a:lnTo>
                  <a:cubicBezTo>
                    <a:pt x="0" y="95127"/>
                    <a:pt x="13640" y="62197"/>
                    <a:pt x="37919" y="37919"/>
                  </a:cubicBezTo>
                  <a:cubicBezTo>
                    <a:pt x="62197" y="13640"/>
                    <a:pt x="95127" y="0"/>
                    <a:pt x="129462" y="0"/>
                  </a:cubicBezTo>
                  <a:close/>
                </a:path>
              </a:pathLst>
            </a:custGeom>
            <a:solidFill>
              <a:srgbClr val="0B1541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" name="TextBox 44"/>
            <p:cNvSpPr txBox="1"/>
            <p:nvPr/>
          </p:nvSpPr>
          <p:spPr>
            <a:xfrm>
              <a:off x="0" y="-76200"/>
              <a:ext cx="289637" cy="3351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1" indent="0" algn="ctr">
                <a:lnSpc>
                  <a:spcPts val="6299"/>
                </a:lnSpc>
                <a:spcBef>
                  <a:spcPct val="0"/>
                </a:spcBef>
              </a:pPr>
              <a:r>
                <a:rPr lang="en-US" sz="4500" b="1">
                  <a:solidFill>
                    <a:srgbClr val="FFFFFF"/>
                  </a:solidFill>
                  <a:latin typeface="Proxima Nova Bold"/>
                  <a:ea typeface="Proxima Nova Bold"/>
                  <a:cs typeface="Proxima Nova Bold"/>
                  <a:sym typeface="Proxima Nova Bold"/>
                </a:rPr>
                <a:t>4</a:t>
              </a:r>
            </a:p>
          </p:txBody>
        </p:sp>
      </p:grpSp>
      <p:grpSp>
        <p:nvGrpSpPr>
          <p:cNvPr id="45" name="Group 45"/>
          <p:cNvGrpSpPr/>
          <p:nvPr/>
        </p:nvGrpSpPr>
        <p:grpSpPr>
          <a:xfrm>
            <a:off x="15371285" y="408316"/>
            <a:ext cx="2674638" cy="1330735"/>
            <a:chOff x="0" y="0"/>
            <a:chExt cx="848384" cy="422104"/>
          </a:xfrm>
        </p:grpSpPr>
        <p:sp>
          <p:nvSpPr>
            <p:cNvPr id="46" name="Freeform 46"/>
            <p:cNvSpPr/>
            <p:nvPr/>
          </p:nvSpPr>
          <p:spPr>
            <a:xfrm>
              <a:off x="0" y="0"/>
              <a:ext cx="848384" cy="422104"/>
            </a:xfrm>
            <a:custGeom>
              <a:avLst/>
              <a:gdLst/>
              <a:ahLst/>
              <a:cxnLst/>
              <a:rect l="l" t="t" r="r" b="b"/>
              <a:pathLst>
                <a:path w="848384" h="422104">
                  <a:moveTo>
                    <a:pt x="57891" y="0"/>
                  </a:moveTo>
                  <a:lnTo>
                    <a:pt x="790493" y="0"/>
                  </a:lnTo>
                  <a:cubicBezTo>
                    <a:pt x="822465" y="0"/>
                    <a:pt x="848384" y="25919"/>
                    <a:pt x="848384" y="57891"/>
                  </a:cubicBezTo>
                  <a:lnTo>
                    <a:pt x="848384" y="364212"/>
                  </a:lnTo>
                  <a:cubicBezTo>
                    <a:pt x="848384" y="396185"/>
                    <a:pt x="822465" y="422104"/>
                    <a:pt x="790493" y="422104"/>
                  </a:cubicBezTo>
                  <a:lnTo>
                    <a:pt x="57891" y="422104"/>
                  </a:lnTo>
                  <a:cubicBezTo>
                    <a:pt x="25919" y="422104"/>
                    <a:pt x="0" y="396185"/>
                    <a:pt x="0" y="364212"/>
                  </a:cubicBezTo>
                  <a:lnTo>
                    <a:pt x="0" y="57891"/>
                  </a:lnTo>
                  <a:cubicBezTo>
                    <a:pt x="0" y="25919"/>
                    <a:pt x="25919" y="0"/>
                    <a:pt x="57891" y="0"/>
                  </a:cubicBezTo>
                  <a:close/>
                </a:path>
              </a:pathLst>
            </a:custGeom>
            <a:solidFill>
              <a:srgbClr val="FFFFF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" name="TextBox 47"/>
            <p:cNvSpPr txBox="1"/>
            <p:nvPr/>
          </p:nvSpPr>
          <p:spPr>
            <a:xfrm>
              <a:off x="0" y="9525"/>
              <a:ext cx="848384" cy="412579"/>
            </a:xfrm>
            <a:prstGeom prst="rect">
              <a:avLst/>
            </a:prstGeom>
          </p:spPr>
          <p:txBody>
            <a:bodyPr lIns="42180" tIns="42180" rIns="42180" bIns="42180" rtlCol="0" anchor="ctr"/>
            <a:lstStyle/>
            <a:p>
              <a:pPr marL="0" lvl="0" indent="0" algn="ctr">
                <a:lnSpc>
                  <a:spcPts val="1477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48" name="Freeform 48"/>
          <p:cNvSpPr/>
          <p:nvPr/>
        </p:nvSpPr>
        <p:spPr>
          <a:xfrm>
            <a:off x="16791579" y="558479"/>
            <a:ext cx="996416" cy="970817"/>
          </a:xfrm>
          <a:custGeom>
            <a:avLst/>
            <a:gdLst/>
            <a:ahLst/>
            <a:cxnLst/>
            <a:rect l="l" t="t" r="r" b="b"/>
            <a:pathLst>
              <a:path w="996416" h="970817">
                <a:moveTo>
                  <a:pt x="0" y="0"/>
                </a:moveTo>
                <a:lnTo>
                  <a:pt x="996417" y="0"/>
                </a:lnTo>
                <a:lnTo>
                  <a:pt x="996417" y="970817"/>
                </a:lnTo>
                <a:lnTo>
                  <a:pt x="0" y="97081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9" name="Freeform 49"/>
          <p:cNvSpPr/>
          <p:nvPr/>
        </p:nvSpPr>
        <p:spPr>
          <a:xfrm>
            <a:off x="15276733" y="459447"/>
            <a:ext cx="1789104" cy="1168881"/>
          </a:xfrm>
          <a:custGeom>
            <a:avLst/>
            <a:gdLst/>
            <a:ahLst/>
            <a:cxnLst/>
            <a:rect l="l" t="t" r="r" b="b"/>
            <a:pathLst>
              <a:path w="1789104" h="1168881">
                <a:moveTo>
                  <a:pt x="0" y="0"/>
                </a:moveTo>
                <a:lnTo>
                  <a:pt x="1789104" y="0"/>
                </a:lnTo>
                <a:lnTo>
                  <a:pt x="1789104" y="1168881"/>
                </a:lnTo>
                <a:lnTo>
                  <a:pt x="0" y="116888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906279">
            <a:off x="-333329" y="6035517"/>
            <a:ext cx="3245101" cy="1436853"/>
          </a:xfrm>
          <a:custGeom>
            <a:avLst/>
            <a:gdLst/>
            <a:ahLst/>
            <a:cxnLst/>
            <a:rect l="l" t="t" r="r" b="b"/>
            <a:pathLst>
              <a:path w="3245101" h="1436853">
                <a:moveTo>
                  <a:pt x="0" y="0"/>
                </a:moveTo>
                <a:lnTo>
                  <a:pt x="3245101" y="0"/>
                </a:lnTo>
                <a:lnTo>
                  <a:pt x="3245101" y="1436854"/>
                </a:lnTo>
                <a:lnTo>
                  <a:pt x="0" y="143685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 l="-29943" r="-9243" b="-1488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3466645" flipH="1">
            <a:off x="15038778" y="1259771"/>
            <a:ext cx="3245101" cy="1436853"/>
          </a:xfrm>
          <a:custGeom>
            <a:avLst/>
            <a:gdLst/>
            <a:ahLst/>
            <a:cxnLst/>
            <a:rect l="l" t="t" r="r" b="b"/>
            <a:pathLst>
              <a:path w="3245101" h="1436853">
                <a:moveTo>
                  <a:pt x="3245100" y="0"/>
                </a:moveTo>
                <a:lnTo>
                  <a:pt x="0" y="0"/>
                </a:lnTo>
                <a:lnTo>
                  <a:pt x="0" y="1436854"/>
                </a:lnTo>
                <a:lnTo>
                  <a:pt x="3245100" y="1436854"/>
                </a:lnTo>
                <a:lnTo>
                  <a:pt x="324510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 l="-29943" r="-9243" b="-1488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7020140" y="1739051"/>
            <a:ext cx="497424" cy="852284"/>
          </a:xfrm>
          <a:custGeom>
            <a:avLst/>
            <a:gdLst/>
            <a:ahLst/>
            <a:cxnLst/>
            <a:rect l="l" t="t" r="r" b="b"/>
            <a:pathLst>
              <a:path w="497424" h="852284">
                <a:moveTo>
                  <a:pt x="0" y="0"/>
                </a:moveTo>
                <a:lnTo>
                  <a:pt x="497424" y="0"/>
                </a:lnTo>
                <a:lnTo>
                  <a:pt x="497424" y="852284"/>
                </a:lnTo>
                <a:lnTo>
                  <a:pt x="0" y="85228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090093" y="8653098"/>
            <a:ext cx="662555" cy="1135219"/>
          </a:xfrm>
          <a:custGeom>
            <a:avLst/>
            <a:gdLst/>
            <a:ahLst/>
            <a:cxnLst/>
            <a:rect l="l" t="t" r="r" b="b"/>
            <a:pathLst>
              <a:path w="662555" h="1135219">
                <a:moveTo>
                  <a:pt x="0" y="0"/>
                </a:moveTo>
                <a:lnTo>
                  <a:pt x="662555" y="0"/>
                </a:lnTo>
                <a:lnTo>
                  <a:pt x="662555" y="1135219"/>
                </a:lnTo>
                <a:lnTo>
                  <a:pt x="0" y="113521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1431773" y="-103415"/>
            <a:ext cx="963408" cy="1650699"/>
          </a:xfrm>
          <a:custGeom>
            <a:avLst/>
            <a:gdLst/>
            <a:ahLst/>
            <a:cxnLst/>
            <a:rect l="l" t="t" r="r" b="b"/>
            <a:pathLst>
              <a:path w="963408" h="1650699">
                <a:moveTo>
                  <a:pt x="0" y="0"/>
                </a:moveTo>
                <a:lnTo>
                  <a:pt x="963408" y="0"/>
                </a:lnTo>
                <a:lnTo>
                  <a:pt x="963408" y="1650699"/>
                </a:lnTo>
                <a:lnTo>
                  <a:pt x="0" y="165069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469819" y="198711"/>
            <a:ext cx="816229" cy="1046448"/>
          </a:xfrm>
          <a:custGeom>
            <a:avLst/>
            <a:gdLst/>
            <a:ahLst/>
            <a:cxnLst/>
            <a:rect l="l" t="t" r="r" b="b"/>
            <a:pathLst>
              <a:path w="816229" h="1046448">
                <a:moveTo>
                  <a:pt x="0" y="0"/>
                </a:moveTo>
                <a:lnTo>
                  <a:pt x="816229" y="0"/>
                </a:lnTo>
                <a:lnTo>
                  <a:pt x="816229" y="1046448"/>
                </a:lnTo>
                <a:lnTo>
                  <a:pt x="0" y="104644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6443071" y="8653098"/>
            <a:ext cx="816229" cy="1046448"/>
          </a:xfrm>
          <a:custGeom>
            <a:avLst/>
            <a:gdLst/>
            <a:ahLst/>
            <a:cxnLst/>
            <a:rect l="l" t="t" r="r" b="b"/>
            <a:pathLst>
              <a:path w="816229" h="1046448">
                <a:moveTo>
                  <a:pt x="0" y="0"/>
                </a:moveTo>
                <a:lnTo>
                  <a:pt x="816229" y="0"/>
                </a:lnTo>
                <a:lnTo>
                  <a:pt x="816229" y="1046448"/>
                </a:lnTo>
                <a:lnTo>
                  <a:pt x="0" y="104644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-993005">
            <a:off x="5202432" y="347150"/>
            <a:ext cx="4378507" cy="628913"/>
          </a:xfrm>
          <a:custGeom>
            <a:avLst/>
            <a:gdLst/>
            <a:ahLst/>
            <a:cxnLst/>
            <a:rect l="l" t="t" r="r" b="b"/>
            <a:pathLst>
              <a:path w="4378507" h="628913">
                <a:moveTo>
                  <a:pt x="0" y="0"/>
                </a:moveTo>
                <a:lnTo>
                  <a:pt x="4378507" y="0"/>
                </a:lnTo>
                <a:lnTo>
                  <a:pt x="4378507" y="628913"/>
                </a:lnTo>
                <a:lnTo>
                  <a:pt x="0" y="62891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-9464071">
            <a:off x="10592356" y="9385089"/>
            <a:ext cx="4378507" cy="628913"/>
          </a:xfrm>
          <a:custGeom>
            <a:avLst/>
            <a:gdLst/>
            <a:ahLst/>
            <a:cxnLst/>
            <a:rect l="l" t="t" r="r" b="b"/>
            <a:pathLst>
              <a:path w="4378507" h="628913">
                <a:moveTo>
                  <a:pt x="0" y="0"/>
                </a:moveTo>
                <a:lnTo>
                  <a:pt x="4378507" y="0"/>
                </a:lnTo>
                <a:lnTo>
                  <a:pt x="4378507" y="628913"/>
                </a:lnTo>
                <a:lnTo>
                  <a:pt x="0" y="62891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1885878">
            <a:off x="-1011006" y="1270402"/>
            <a:ext cx="4411813" cy="1395737"/>
          </a:xfrm>
          <a:custGeom>
            <a:avLst/>
            <a:gdLst/>
            <a:ahLst/>
            <a:cxnLst/>
            <a:rect l="l" t="t" r="r" b="b"/>
            <a:pathLst>
              <a:path w="4411813" h="1395737">
                <a:moveTo>
                  <a:pt x="0" y="0"/>
                </a:moveTo>
                <a:lnTo>
                  <a:pt x="4411812" y="0"/>
                </a:lnTo>
                <a:lnTo>
                  <a:pt x="4411812" y="1395737"/>
                </a:lnTo>
                <a:lnTo>
                  <a:pt x="0" y="139573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1375038">
            <a:off x="16084725" y="5062366"/>
            <a:ext cx="1153205" cy="1484607"/>
          </a:xfrm>
          <a:custGeom>
            <a:avLst/>
            <a:gdLst/>
            <a:ahLst/>
            <a:cxnLst/>
            <a:rect l="l" t="t" r="r" b="b"/>
            <a:pathLst>
              <a:path w="1153205" h="1484607">
                <a:moveTo>
                  <a:pt x="0" y="0"/>
                </a:moveTo>
                <a:lnTo>
                  <a:pt x="1153206" y="0"/>
                </a:lnTo>
                <a:lnTo>
                  <a:pt x="1153206" y="1484608"/>
                </a:lnTo>
                <a:lnTo>
                  <a:pt x="0" y="1484608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3" name="Group 13"/>
          <p:cNvGrpSpPr/>
          <p:nvPr/>
        </p:nvGrpSpPr>
        <p:grpSpPr>
          <a:xfrm>
            <a:off x="1038225" y="1028700"/>
            <a:ext cx="16230600" cy="8923564"/>
            <a:chOff x="0" y="0"/>
            <a:chExt cx="4274726" cy="2350239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4274726" cy="2350239"/>
            </a:xfrm>
            <a:custGeom>
              <a:avLst/>
              <a:gdLst/>
              <a:ahLst/>
              <a:cxnLst/>
              <a:rect l="l" t="t" r="r" b="b"/>
              <a:pathLst>
                <a:path w="4274726" h="2350239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2325912"/>
                  </a:lnTo>
                  <a:cubicBezTo>
                    <a:pt x="4274726" y="2339348"/>
                    <a:pt x="4263834" y="2350239"/>
                    <a:pt x="4250399" y="2350239"/>
                  </a:cubicBezTo>
                  <a:lnTo>
                    <a:pt x="24327" y="2350239"/>
                  </a:lnTo>
                  <a:cubicBezTo>
                    <a:pt x="10891" y="2350239"/>
                    <a:pt x="0" y="2339348"/>
                    <a:pt x="0" y="2325912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3C1B7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19050"/>
              <a:ext cx="4274726" cy="236928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20"/>
                </a:lnSpc>
              </a:pPr>
              <a:endParaRPr/>
            </a:p>
          </p:txBody>
        </p:sp>
      </p:grpSp>
      <p:sp>
        <p:nvSpPr>
          <p:cNvPr id="16" name="AutoShape 16"/>
          <p:cNvSpPr/>
          <p:nvPr/>
        </p:nvSpPr>
        <p:spPr>
          <a:xfrm>
            <a:off x="1795510" y="1577992"/>
            <a:ext cx="0" cy="1013343"/>
          </a:xfrm>
          <a:prstGeom prst="line">
            <a:avLst/>
          </a:prstGeom>
          <a:ln w="85725" cap="flat">
            <a:solidFill>
              <a:srgbClr val="1EFF71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3247115" y="2566083"/>
            <a:ext cx="12242700" cy="7222234"/>
          </a:xfrm>
          <a:custGeom>
            <a:avLst/>
            <a:gdLst/>
            <a:ahLst/>
            <a:cxnLst/>
            <a:rect l="l" t="t" r="r" b="b"/>
            <a:pathLst>
              <a:path w="12242700" h="7222234">
                <a:moveTo>
                  <a:pt x="0" y="0"/>
                </a:moveTo>
                <a:lnTo>
                  <a:pt x="12242700" y="0"/>
                </a:lnTo>
                <a:lnTo>
                  <a:pt x="12242700" y="7222234"/>
                </a:lnTo>
                <a:lnTo>
                  <a:pt x="0" y="7222234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t="-6469" b="-646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TextBox 18"/>
          <p:cNvSpPr txBox="1"/>
          <p:nvPr/>
        </p:nvSpPr>
        <p:spPr>
          <a:xfrm>
            <a:off x="2033635" y="1616092"/>
            <a:ext cx="8173176" cy="6165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729"/>
              </a:lnSpc>
              <a:spcBef>
                <a:spcPct val="0"/>
              </a:spcBef>
            </a:pPr>
            <a:r>
              <a:rPr lang="en-US" sz="4299" b="1" spc="85">
                <a:solidFill>
                  <a:srgbClr val="FFFFFF"/>
                </a:solidFill>
                <a:latin typeface="Montserrat Heavy"/>
                <a:ea typeface="Montserrat Heavy"/>
                <a:cs typeface="Montserrat Heavy"/>
                <a:sym typeface="Montserrat Heavy"/>
              </a:rPr>
              <a:t>CUNG CẤP THÔNG TIN</a:t>
            </a:r>
          </a:p>
        </p:txBody>
      </p:sp>
      <p:grpSp>
        <p:nvGrpSpPr>
          <p:cNvPr id="19" name="Group 19"/>
          <p:cNvGrpSpPr/>
          <p:nvPr/>
        </p:nvGrpSpPr>
        <p:grpSpPr>
          <a:xfrm>
            <a:off x="15371285" y="408316"/>
            <a:ext cx="2674638" cy="1330735"/>
            <a:chOff x="0" y="0"/>
            <a:chExt cx="848384" cy="422104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848384" cy="422104"/>
            </a:xfrm>
            <a:custGeom>
              <a:avLst/>
              <a:gdLst/>
              <a:ahLst/>
              <a:cxnLst/>
              <a:rect l="l" t="t" r="r" b="b"/>
              <a:pathLst>
                <a:path w="848384" h="422104">
                  <a:moveTo>
                    <a:pt x="57891" y="0"/>
                  </a:moveTo>
                  <a:lnTo>
                    <a:pt x="790493" y="0"/>
                  </a:lnTo>
                  <a:cubicBezTo>
                    <a:pt x="822465" y="0"/>
                    <a:pt x="848384" y="25919"/>
                    <a:pt x="848384" y="57891"/>
                  </a:cubicBezTo>
                  <a:lnTo>
                    <a:pt x="848384" y="364212"/>
                  </a:lnTo>
                  <a:cubicBezTo>
                    <a:pt x="848384" y="396185"/>
                    <a:pt x="822465" y="422104"/>
                    <a:pt x="790493" y="422104"/>
                  </a:cubicBezTo>
                  <a:lnTo>
                    <a:pt x="57891" y="422104"/>
                  </a:lnTo>
                  <a:cubicBezTo>
                    <a:pt x="25919" y="422104"/>
                    <a:pt x="0" y="396185"/>
                    <a:pt x="0" y="364212"/>
                  </a:cubicBezTo>
                  <a:lnTo>
                    <a:pt x="0" y="57891"/>
                  </a:lnTo>
                  <a:cubicBezTo>
                    <a:pt x="0" y="25919"/>
                    <a:pt x="25919" y="0"/>
                    <a:pt x="57891" y="0"/>
                  </a:cubicBezTo>
                  <a:close/>
                </a:path>
              </a:pathLst>
            </a:custGeom>
            <a:solidFill>
              <a:srgbClr val="FFFFF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9525"/>
              <a:ext cx="848384" cy="412579"/>
            </a:xfrm>
            <a:prstGeom prst="rect">
              <a:avLst/>
            </a:prstGeom>
          </p:spPr>
          <p:txBody>
            <a:bodyPr lIns="42180" tIns="42180" rIns="42180" bIns="42180" rtlCol="0" anchor="ctr"/>
            <a:lstStyle/>
            <a:p>
              <a:pPr marL="0" lvl="0" indent="0" algn="ctr">
                <a:lnSpc>
                  <a:spcPts val="1477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2" name="Freeform 22"/>
          <p:cNvSpPr/>
          <p:nvPr/>
        </p:nvSpPr>
        <p:spPr>
          <a:xfrm>
            <a:off x="16791579" y="558479"/>
            <a:ext cx="996416" cy="970817"/>
          </a:xfrm>
          <a:custGeom>
            <a:avLst/>
            <a:gdLst/>
            <a:ahLst/>
            <a:cxnLst/>
            <a:rect l="l" t="t" r="r" b="b"/>
            <a:pathLst>
              <a:path w="996416" h="970817">
                <a:moveTo>
                  <a:pt x="0" y="0"/>
                </a:moveTo>
                <a:lnTo>
                  <a:pt x="996417" y="0"/>
                </a:lnTo>
                <a:lnTo>
                  <a:pt x="996417" y="970817"/>
                </a:lnTo>
                <a:lnTo>
                  <a:pt x="0" y="970817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>
            <a:off x="15276733" y="459447"/>
            <a:ext cx="1789104" cy="1168881"/>
          </a:xfrm>
          <a:custGeom>
            <a:avLst/>
            <a:gdLst/>
            <a:ahLst/>
            <a:cxnLst/>
            <a:rect l="l" t="t" r="r" b="b"/>
            <a:pathLst>
              <a:path w="1789104" h="1168881">
                <a:moveTo>
                  <a:pt x="0" y="0"/>
                </a:moveTo>
                <a:lnTo>
                  <a:pt x="1789104" y="0"/>
                </a:lnTo>
                <a:lnTo>
                  <a:pt x="1789104" y="1168881"/>
                </a:lnTo>
                <a:lnTo>
                  <a:pt x="0" y="1168881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906279">
            <a:off x="-333329" y="6035517"/>
            <a:ext cx="3245101" cy="1436853"/>
          </a:xfrm>
          <a:custGeom>
            <a:avLst/>
            <a:gdLst/>
            <a:ahLst/>
            <a:cxnLst/>
            <a:rect l="l" t="t" r="r" b="b"/>
            <a:pathLst>
              <a:path w="3245101" h="1436853">
                <a:moveTo>
                  <a:pt x="0" y="0"/>
                </a:moveTo>
                <a:lnTo>
                  <a:pt x="3245101" y="0"/>
                </a:lnTo>
                <a:lnTo>
                  <a:pt x="3245101" y="1436854"/>
                </a:lnTo>
                <a:lnTo>
                  <a:pt x="0" y="143685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 l="-29943" r="-9243" b="-1488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3466645" flipH="1">
            <a:off x="15038778" y="1259771"/>
            <a:ext cx="3245101" cy="1436853"/>
          </a:xfrm>
          <a:custGeom>
            <a:avLst/>
            <a:gdLst/>
            <a:ahLst/>
            <a:cxnLst/>
            <a:rect l="l" t="t" r="r" b="b"/>
            <a:pathLst>
              <a:path w="3245101" h="1436853">
                <a:moveTo>
                  <a:pt x="3245100" y="0"/>
                </a:moveTo>
                <a:lnTo>
                  <a:pt x="0" y="0"/>
                </a:lnTo>
                <a:lnTo>
                  <a:pt x="0" y="1436854"/>
                </a:lnTo>
                <a:lnTo>
                  <a:pt x="3245100" y="1436854"/>
                </a:lnTo>
                <a:lnTo>
                  <a:pt x="324510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 l="-29943" r="-9243" b="-1488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7020140" y="1739051"/>
            <a:ext cx="497424" cy="852284"/>
          </a:xfrm>
          <a:custGeom>
            <a:avLst/>
            <a:gdLst/>
            <a:ahLst/>
            <a:cxnLst/>
            <a:rect l="l" t="t" r="r" b="b"/>
            <a:pathLst>
              <a:path w="497424" h="852284">
                <a:moveTo>
                  <a:pt x="0" y="0"/>
                </a:moveTo>
                <a:lnTo>
                  <a:pt x="497424" y="0"/>
                </a:lnTo>
                <a:lnTo>
                  <a:pt x="497424" y="852284"/>
                </a:lnTo>
                <a:lnTo>
                  <a:pt x="0" y="85228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090093" y="8653098"/>
            <a:ext cx="662555" cy="1135219"/>
          </a:xfrm>
          <a:custGeom>
            <a:avLst/>
            <a:gdLst/>
            <a:ahLst/>
            <a:cxnLst/>
            <a:rect l="l" t="t" r="r" b="b"/>
            <a:pathLst>
              <a:path w="662555" h="1135219">
                <a:moveTo>
                  <a:pt x="0" y="0"/>
                </a:moveTo>
                <a:lnTo>
                  <a:pt x="662555" y="0"/>
                </a:lnTo>
                <a:lnTo>
                  <a:pt x="662555" y="1135219"/>
                </a:lnTo>
                <a:lnTo>
                  <a:pt x="0" y="113521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1431773" y="-103415"/>
            <a:ext cx="963408" cy="1650699"/>
          </a:xfrm>
          <a:custGeom>
            <a:avLst/>
            <a:gdLst/>
            <a:ahLst/>
            <a:cxnLst/>
            <a:rect l="l" t="t" r="r" b="b"/>
            <a:pathLst>
              <a:path w="963408" h="1650699">
                <a:moveTo>
                  <a:pt x="0" y="0"/>
                </a:moveTo>
                <a:lnTo>
                  <a:pt x="963408" y="0"/>
                </a:lnTo>
                <a:lnTo>
                  <a:pt x="963408" y="1650699"/>
                </a:lnTo>
                <a:lnTo>
                  <a:pt x="0" y="165069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469819" y="198711"/>
            <a:ext cx="816229" cy="1046448"/>
          </a:xfrm>
          <a:custGeom>
            <a:avLst/>
            <a:gdLst/>
            <a:ahLst/>
            <a:cxnLst/>
            <a:rect l="l" t="t" r="r" b="b"/>
            <a:pathLst>
              <a:path w="816229" h="1046448">
                <a:moveTo>
                  <a:pt x="0" y="0"/>
                </a:moveTo>
                <a:lnTo>
                  <a:pt x="816229" y="0"/>
                </a:lnTo>
                <a:lnTo>
                  <a:pt x="816229" y="1046448"/>
                </a:lnTo>
                <a:lnTo>
                  <a:pt x="0" y="104644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6443071" y="8653098"/>
            <a:ext cx="816229" cy="1046448"/>
          </a:xfrm>
          <a:custGeom>
            <a:avLst/>
            <a:gdLst/>
            <a:ahLst/>
            <a:cxnLst/>
            <a:rect l="l" t="t" r="r" b="b"/>
            <a:pathLst>
              <a:path w="816229" h="1046448">
                <a:moveTo>
                  <a:pt x="0" y="0"/>
                </a:moveTo>
                <a:lnTo>
                  <a:pt x="816229" y="0"/>
                </a:lnTo>
                <a:lnTo>
                  <a:pt x="816229" y="1046448"/>
                </a:lnTo>
                <a:lnTo>
                  <a:pt x="0" y="104644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-993005">
            <a:off x="5202432" y="347150"/>
            <a:ext cx="4378507" cy="628913"/>
          </a:xfrm>
          <a:custGeom>
            <a:avLst/>
            <a:gdLst/>
            <a:ahLst/>
            <a:cxnLst/>
            <a:rect l="l" t="t" r="r" b="b"/>
            <a:pathLst>
              <a:path w="4378507" h="628913">
                <a:moveTo>
                  <a:pt x="0" y="0"/>
                </a:moveTo>
                <a:lnTo>
                  <a:pt x="4378507" y="0"/>
                </a:lnTo>
                <a:lnTo>
                  <a:pt x="4378507" y="628913"/>
                </a:lnTo>
                <a:lnTo>
                  <a:pt x="0" y="62891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-9464071">
            <a:off x="10592356" y="9385089"/>
            <a:ext cx="4378507" cy="628913"/>
          </a:xfrm>
          <a:custGeom>
            <a:avLst/>
            <a:gdLst/>
            <a:ahLst/>
            <a:cxnLst/>
            <a:rect l="l" t="t" r="r" b="b"/>
            <a:pathLst>
              <a:path w="4378507" h="628913">
                <a:moveTo>
                  <a:pt x="0" y="0"/>
                </a:moveTo>
                <a:lnTo>
                  <a:pt x="4378507" y="0"/>
                </a:lnTo>
                <a:lnTo>
                  <a:pt x="4378507" y="628913"/>
                </a:lnTo>
                <a:lnTo>
                  <a:pt x="0" y="62891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1885878">
            <a:off x="-1011006" y="1270402"/>
            <a:ext cx="4411813" cy="1395737"/>
          </a:xfrm>
          <a:custGeom>
            <a:avLst/>
            <a:gdLst/>
            <a:ahLst/>
            <a:cxnLst/>
            <a:rect l="l" t="t" r="r" b="b"/>
            <a:pathLst>
              <a:path w="4411813" h="1395737">
                <a:moveTo>
                  <a:pt x="0" y="0"/>
                </a:moveTo>
                <a:lnTo>
                  <a:pt x="4411812" y="0"/>
                </a:lnTo>
                <a:lnTo>
                  <a:pt x="4411812" y="1395737"/>
                </a:lnTo>
                <a:lnTo>
                  <a:pt x="0" y="139573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1375038">
            <a:off x="16084725" y="5062366"/>
            <a:ext cx="1153205" cy="1484607"/>
          </a:xfrm>
          <a:custGeom>
            <a:avLst/>
            <a:gdLst/>
            <a:ahLst/>
            <a:cxnLst/>
            <a:rect l="l" t="t" r="r" b="b"/>
            <a:pathLst>
              <a:path w="1153205" h="1484607">
                <a:moveTo>
                  <a:pt x="0" y="0"/>
                </a:moveTo>
                <a:lnTo>
                  <a:pt x="1153206" y="0"/>
                </a:lnTo>
                <a:lnTo>
                  <a:pt x="1153206" y="1484608"/>
                </a:lnTo>
                <a:lnTo>
                  <a:pt x="0" y="1484608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3" name="Group 13"/>
          <p:cNvGrpSpPr/>
          <p:nvPr/>
        </p:nvGrpSpPr>
        <p:grpSpPr>
          <a:xfrm>
            <a:off x="1028700" y="1028700"/>
            <a:ext cx="16230600" cy="9018076"/>
            <a:chOff x="0" y="0"/>
            <a:chExt cx="4274726" cy="2375131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4274726" cy="2375131"/>
            </a:xfrm>
            <a:custGeom>
              <a:avLst/>
              <a:gdLst/>
              <a:ahLst/>
              <a:cxnLst/>
              <a:rect l="l" t="t" r="r" b="b"/>
              <a:pathLst>
                <a:path w="4274726" h="2375131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2350804"/>
                  </a:lnTo>
                  <a:cubicBezTo>
                    <a:pt x="4274726" y="2357256"/>
                    <a:pt x="4272163" y="2363444"/>
                    <a:pt x="4267601" y="2368006"/>
                  </a:cubicBezTo>
                  <a:cubicBezTo>
                    <a:pt x="4263039" y="2372568"/>
                    <a:pt x="4256851" y="2375131"/>
                    <a:pt x="4250399" y="2375131"/>
                  </a:cubicBezTo>
                  <a:lnTo>
                    <a:pt x="24327" y="2375131"/>
                  </a:lnTo>
                  <a:cubicBezTo>
                    <a:pt x="10891" y="2375131"/>
                    <a:pt x="0" y="2364240"/>
                    <a:pt x="0" y="2350804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3C1B7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19050"/>
              <a:ext cx="4274726" cy="239418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20"/>
                </a:lnSpc>
              </a:pPr>
              <a:endParaRPr/>
            </a:p>
          </p:txBody>
        </p:sp>
      </p:grpSp>
      <p:sp>
        <p:nvSpPr>
          <p:cNvPr id="16" name="AutoShape 16"/>
          <p:cNvSpPr/>
          <p:nvPr/>
        </p:nvSpPr>
        <p:spPr>
          <a:xfrm>
            <a:off x="1795510" y="1577992"/>
            <a:ext cx="0" cy="1013343"/>
          </a:xfrm>
          <a:prstGeom prst="line">
            <a:avLst/>
          </a:prstGeom>
          <a:ln w="85725" cap="flat">
            <a:solidFill>
              <a:srgbClr val="1EFF71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3441046" y="2591335"/>
            <a:ext cx="11485729" cy="7196982"/>
          </a:xfrm>
          <a:custGeom>
            <a:avLst/>
            <a:gdLst/>
            <a:ahLst/>
            <a:cxnLst/>
            <a:rect l="l" t="t" r="r" b="b"/>
            <a:pathLst>
              <a:path w="11485729" h="7196982">
                <a:moveTo>
                  <a:pt x="0" y="0"/>
                </a:moveTo>
                <a:lnTo>
                  <a:pt x="11485729" y="0"/>
                </a:lnTo>
                <a:lnTo>
                  <a:pt x="11485729" y="7196982"/>
                </a:lnTo>
                <a:lnTo>
                  <a:pt x="0" y="7196982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t="-3163" b="-31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TextBox 18"/>
          <p:cNvSpPr txBox="1"/>
          <p:nvPr/>
        </p:nvSpPr>
        <p:spPr>
          <a:xfrm>
            <a:off x="2054045" y="1594909"/>
            <a:ext cx="9377727" cy="6165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729"/>
              </a:lnSpc>
              <a:spcBef>
                <a:spcPct val="0"/>
              </a:spcBef>
            </a:pPr>
            <a:r>
              <a:rPr lang="en-US" sz="4299" b="1" spc="85">
                <a:solidFill>
                  <a:srgbClr val="FFFFFF"/>
                </a:solidFill>
                <a:latin typeface="Montserrat Heavy"/>
                <a:ea typeface="Montserrat Heavy"/>
                <a:cs typeface="Montserrat Heavy"/>
                <a:sym typeface="Montserrat Heavy"/>
              </a:rPr>
              <a:t>ĐÀO TẠO KỸ NĂNG THÔNG TIN</a:t>
            </a:r>
          </a:p>
        </p:txBody>
      </p:sp>
      <p:grpSp>
        <p:nvGrpSpPr>
          <p:cNvPr id="19" name="Group 19"/>
          <p:cNvGrpSpPr/>
          <p:nvPr/>
        </p:nvGrpSpPr>
        <p:grpSpPr>
          <a:xfrm>
            <a:off x="15371285" y="408316"/>
            <a:ext cx="2674638" cy="1330735"/>
            <a:chOff x="0" y="0"/>
            <a:chExt cx="848384" cy="422104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848384" cy="422104"/>
            </a:xfrm>
            <a:custGeom>
              <a:avLst/>
              <a:gdLst/>
              <a:ahLst/>
              <a:cxnLst/>
              <a:rect l="l" t="t" r="r" b="b"/>
              <a:pathLst>
                <a:path w="848384" h="422104">
                  <a:moveTo>
                    <a:pt x="57891" y="0"/>
                  </a:moveTo>
                  <a:lnTo>
                    <a:pt x="790493" y="0"/>
                  </a:lnTo>
                  <a:cubicBezTo>
                    <a:pt x="822465" y="0"/>
                    <a:pt x="848384" y="25919"/>
                    <a:pt x="848384" y="57891"/>
                  </a:cubicBezTo>
                  <a:lnTo>
                    <a:pt x="848384" y="364212"/>
                  </a:lnTo>
                  <a:cubicBezTo>
                    <a:pt x="848384" y="396185"/>
                    <a:pt x="822465" y="422104"/>
                    <a:pt x="790493" y="422104"/>
                  </a:cubicBezTo>
                  <a:lnTo>
                    <a:pt x="57891" y="422104"/>
                  </a:lnTo>
                  <a:cubicBezTo>
                    <a:pt x="25919" y="422104"/>
                    <a:pt x="0" y="396185"/>
                    <a:pt x="0" y="364212"/>
                  </a:cubicBezTo>
                  <a:lnTo>
                    <a:pt x="0" y="57891"/>
                  </a:lnTo>
                  <a:cubicBezTo>
                    <a:pt x="0" y="25919"/>
                    <a:pt x="25919" y="0"/>
                    <a:pt x="57891" y="0"/>
                  </a:cubicBezTo>
                  <a:close/>
                </a:path>
              </a:pathLst>
            </a:custGeom>
            <a:solidFill>
              <a:srgbClr val="FFFFF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9525"/>
              <a:ext cx="848384" cy="412579"/>
            </a:xfrm>
            <a:prstGeom prst="rect">
              <a:avLst/>
            </a:prstGeom>
          </p:spPr>
          <p:txBody>
            <a:bodyPr lIns="42180" tIns="42180" rIns="42180" bIns="42180" rtlCol="0" anchor="ctr"/>
            <a:lstStyle/>
            <a:p>
              <a:pPr marL="0" lvl="0" indent="0" algn="ctr">
                <a:lnSpc>
                  <a:spcPts val="1477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2" name="Freeform 22"/>
          <p:cNvSpPr/>
          <p:nvPr/>
        </p:nvSpPr>
        <p:spPr>
          <a:xfrm>
            <a:off x="16791579" y="558479"/>
            <a:ext cx="996416" cy="970817"/>
          </a:xfrm>
          <a:custGeom>
            <a:avLst/>
            <a:gdLst/>
            <a:ahLst/>
            <a:cxnLst/>
            <a:rect l="l" t="t" r="r" b="b"/>
            <a:pathLst>
              <a:path w="996416" h="970817">
                <a:moveTo>
                  <a:pt x="0" y="0"/>
                </a:moveTo>
                <a:lnTo>
                  <a:pt x="996417" y="0"/>
                </a:lnTo>
                <a:lnTo>
                  <a:pt x="996417" y="970817"/>
                </a:lnTo>
                <a:lnTo>
                  <a:pt x="0" y="970817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>
            <a:off x="15276733" y="459447"/>
            <a:ext cx="1789104" cy="1168881"/>
          </a:xfrm>
          <a:custGeom>
            <a:avLst/>
            <a:gdLst/>
            <a:ahLst/>
            <a:cxnLst/>
            <a:rect l="l" t="t" r="r" b="b"/>
            <a:pathLst>
              <a:path w="1789104" h="1168881">
                <a:moveTo>
                  <a:pt x="0" y="0"/>
                </a:moveTo>
                <a:lnTo>
                  <a:pt x="1789104" y="0"/>
                </a:lnTo>
                <a:lnTo>
                  <a:pt x="1789104" y="1168881"/>
                </a:lnTo>
                <a:lnTo>
                  <a:pt x="0" y="1168881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906279">
            <a:off x="-333329" y="6035517"/>
            <a:ext cx="3245101" cy="1436853"/>
          </a:xfrm>
          <a:custGeom>
            <a:avLst/>
            <a:gdLst/>
            <a:ahLst/>
            <a:cxnLst/>
            <a:rect l="l" t="t" r="r" b="b"/>
            <a:pathLst>
              <a:path w="3245101" h="1436853">
                <a:moveTo>
                  <a:pt x="0" y="0"/>
                </a:moveTo>
                <a:lnTo>
                  <a:pt x="3245101" y="0"/>
                </a:lnTo>
                <a:lnTo>
                  <a:pt x="3245101" y="1436854"/>
                </a:lnTo>
                <a:lnTo>
                  <a:pt x="0" y="143685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 l="-29943" r="-9243" b="-1488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3466645" flipH="1">
            <a:off x="15038778" y="1259771"/>
            <a:ext cx="3245101" cy="1436853"/>
          </a:xfrm>
          <a:custGeom>
            <a:avLst/>
            <a:gdLst/>
            <a:ahLst/>
            <a:cxnLst/>
            <a:rect l="l" t="t" r="r" b="b"/>
            <a:pathLst>
              <a:path w="3245101" h="1436853">
                <a:moveTo>
                  <a:pt x="3245100" y="0"/>
                </a:moveTo>
                <a:lnTo>
                  <a:pt x="0" y="0"/>
                </a:lnTo>
                <a:lnTo>
                  <a:pt x="0" y="1436854"/>
                </a:lnTo>
                <a:lnTo>
                  <a:pt x="3245100" y="1436854"/>
                </a:lnTo>
                <a:lnTo>
                  <a:pt x="324510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 l="-29943" r="-9243" b="-1488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7020140" y="1739051"/>
            <a:ext cx="497424" cy="852284"/>
          </a:xfrm>
          <a:custGeom>
            <a:avLst/>
            <a:gdLst/>
            <a:ahLst/>
            <a:cxnLst/>
            <a:rect l="l" t="t" r="r" b="b"/>
            <a:pathLst>
              <a:path w="497424" h="852284">
                <a:moveTo>
                  <a:pt x="0" y="0"/>
                </a:moveTo>
                <a:lnTo>
                  <a:pt x="497424" y="0"/>
                </a:lnTo>
                <a:lnTo>
                  <a:pt x="497424" y="852284"/>
                </a:lnTo>
                <a:lnTo>
                  <a:pt x="0" y="85228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090093" y="8653098"/>
            <a:ext cx="662555" cy="1135219"/>
          </a:xfrm>
          <a:custGeom>
            <a:avLst/>
            <a:gdLst/>
            <a:ahLst/>
            <a:cxnLst/>
            <a:rect l="l" t="t" r="r" b="b"/>
            <a:pathLst>
              <a:path w="662555" h="1135219">
                <a:moveTo>
                  <a:pt x="0" y="0"/>
                </a:moveTo>
                <a:lnTo>
                  <a:pt x="662555" y="0"/>
                </a:lnTo>
                <a:lnTo>
                  <a:pt x="662555" y="1135219"/>
                </a:lnTo>
                <a:lnTo>
                  <a:pt x="0" y="113521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1431773" y="-103415"/>
            <a:ext cx="963408" cy="1650699"/>
          </a:xfrm>
          <a:custGeom>
            <a:avLst/>
            <a:gdLst/>
            <a:ahLst/>
            <a:cxnLst/>
            <a:rect l="l" t="t" r="r" b="b"/>
            <a:pathLst>
              <a:path w="963408" h="1650699">
                <a:moveTo>
                  <a:pt x="0" y="0"/>
                </a:moveTo>
                <a:lnTo>
                  <a:pt x="963408" y="0"/>
                </a:lnTo>
                <a:lnTo>
                  <a:pt x="963408" y="1650699"/>
                </a:lnTo>
                <a:lnTo>
                  <a:pt x="0" y="165069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469819" y="198711"/>
            <a:ext cx="816229" cy="1046448"/>
          </a:xfrm>
          <a:custGeom>
            <a:avLst/>
            <a:gdLst/>
            <a:ahLst/>
            <a:cxnLst/>
            <a:rect l="l" t="t" r="r" b="b"/>
            <a:pathLst>
              <a:path w="816229" h="1046448">
                <a:moveTo>
                  <a:pt x="0" y="0"/>
                </a:moveTo>
                <a:lnTo>
                  <a:pt x="816229" y="0"/>
                </a:lnTo>
                <a:lnTo>
                  <a:pt x="816229" y="1046448"/>
                </a:lnTo>
                <a:lnTo>
                  <a:pt x="0" y="104644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6443071" y="8653098"/>
            <a:ext cx="816229" cy="1046448"/>
          </a:xfrm>
          <a:custGeom>
            <a:avLst/>
            <a:gdLst/>
            <a:ahLst/>
            <a:cxnLst/>
            <a:rect l="l" t="t" r="r" b="b"/>
            <a:pathLst>
              <a:path w="816229" h="1046448">
                <a:moveTo>
                  <a:pt x="0" y="0"/>
                </a:moveTo>
                <a:lnTo>
                  <a:pt x="816229" y="0"/>
                </a:lnTo>
                <a:lnTo>
                  <a:pt x="816229" y="1046448"/>
                </a:lnTo>
                <a:lnTo>
                  <a:pt x="0" y="104644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-993005">
            <a:off x="5202432" y="347150"/>
            <a:ext cx="4378507" cy="628913"/>
          </a:xfrm>
          <a:custGeom>
            <a:avLst/>
            <a:gdLst/>
            <a:ahLst/>
            <a:cxnLst/>
            <a:rect l="l" t="t" r="r" b="b"/>
            <a:pathLst>
              <a:path w="4378507" h="628913">
                <a:moveTo>
                  <a:pt x="0" y="0"/>
                </a:moveTo>
                <a:lnTo>
                  <a:pt x="4378507" y="0"/>
                </a:lnTo>
                <a:lnTo>
                  <a:pt x="4378507" y="628913"/>
                </a:lnTo>
                <a:lnTo>
                  <a:pt x="0" y="62891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-9464071">
            <a:off x="10592356" y="9385089"/>
            <a:ext cx="4378507" cy="628913"/>
          </a:xfrm>
          <a:custGeom>
            <a:avLst/>
            <a:gdLst/>
            <a:ahLst/>
            <a:cxnLst/>
            <a:rect l="l" t="t" r="r" b="b"/>
            <a:pathLst>
              <a:path w="4378507" h="628913">
                <a:moveTo>
                  <a:pt x="0" y="0"/>
                </a:moveTo>
                <a:lnTo>
                  <a:pt x="4378507" y="0"/>
                </a:lnTo>
                <a:lnTo>
                  <a:pt x="4378507" y="628913"/>
                </a:lnTo>
                <a:lnTo>
                  <a:pt x="0" y="62891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1885878">
            <a:off x="-1011006" y="1270402"/>
            <a:ext cx="4411813" cy="1395737"/>
          </a:xfrm>
          <a:custGeom>
            <a:avLst/>
            <a:gdLst/>
            <a:ahLst/>
            <a:cxnLst/>
            <a:rect l="l" t="t" r="r" b="b"/>
            <a:pathLst>
              <a:path w="4411813" h="1395737">
                <a:moveTo>
                  <a:pt x="0" y="0"/>
                </a:moveTo>
                <a:lnTo>
                  <a:pt x="4411812" y="0"/>
                </a:lnTo>
                <a:lnTo>
                  <a:pt x="4411812" y="1395737"/>
                </a:lnTo>
                <a:lnTo>
                  <a:pt x="0" y="139573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1375038">
            <a:off x="16084725" y="5062366"/>
            <a:ext cx="1153205" cy="1484607"/>
          </a:xfrm>
          <a:custGeom>
            <a:avLst/>
            <a:gdLst/>
            <a:ahLst/>
            <a:cxnLst/>
            <a:rect l="l" t="t" r="r" b="b"/>
            <a:pathLst>
              <a:path w="1153205" h="1484607">
                <a:moveTo>
                  <a:pt x="0" y="0"/>
                </a:moveTo>
                <a:lnTo>
                  <a:pt x="1153206" y="0"/>
                </a:lnTo>
                <a:lnTo>
                  <a:pt x="1153206" y="1484608"/>
                </a:lnTo>
                <a:lnTo>
                  <a:pt x="0" y="1484608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3" name="Group 13"/>
          <p:cNvGrpSpPr/>
          <p:nvPr/>
        </p:nvGrpSpPr>
        <p:grpSpPr>
          <a:xfrm>
            <a:off x="1028700" y="1028700"/>
            <a:ext cx="16230600" cy="9018076"/>
            <a:chOff x="0" y="0"/>
            <a:chExt cx="4274726" cy="2375131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4274726" cy="2375131"/>
            </a:xfrm>
            <a:custGeom>
              <a:avLst/>
              <a:gdLst/>
              <a:ahLst/>
              <a:cxnLst/>
              <a:rect l="l" t="t" r="r" b="b"/>
              <a:pathLst>
                <a:path w="4274726" h="2375131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2350804"/>
                  </a:lnTo>
                  <a:cubicBezTo>
                    <a:pt x="4274726" y="2357256"/>
                    <a:pt x="4272163" y="2363444"/>
                    <a:pt x="4267601" y="2368006"/>
                  </a:cubicBezTo>
                  <a:cubicBezTo>
                    <a:pt x="4263039" y="2372568"/>
                    <a:pt x="4256851" y="2375131"/>
                    <a:pt x="4250399" y="2375131"/>
                  </a:cubicBezTo>
                  <a:lnTo>
                    <a:pt x="24327" y="2375131"/>
                  </a:lnTo>
                  <a:cubicBezTo>
                    <a:pt x="10891" y="2375131"/>
                    <a:pt x="0" y="2364240"/>
                    <a:pt x="0" y="2350804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3C1B7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19050"/>
              <a:ext cx="4274726" cy="239418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20"/>
                </a:lnSpc>
              </a:pPr>
              <a:endParaRPr/>
            </a:p>
          </p:txBody>
        </p:sp>
      </p:grpSp>
      <p:sp>
        <p:nvSpPr>
          <p:cNvPr id="16" name="AutoShape 16"/>
          <p:cNvSpPr/>
          <p:nvPr/>
        </p:nvSpPr>
        <p:spPr>
          <a:xfrm>
            <a:off x="1795510" y="1577992"/>
            <a:ext cx="0" cy="1013343"/>
          </a:xfrm>
          <a:prstGeom prst="line">
            <a:avLst/>
          </a:prstGeom>
          <a:ln w="85725" cap="flat">
            <a:solidFill>
              <a:srgbClr val="1EFF71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3441046" y="2538555"/>
            <a:ext cx="12193816" cy="7249762"/>
          </a:xfrm>
          <a:custGeom>
            <a:avLst/>
            <a:gdLst/>
            <a:ahLst/>
            <a:cxnLst/>
            <a:rect l="l" t="t" r="r" b="b"/>
            <a:pathLst>
              <a:path w="12193816" h="7249762">
                <a:moveTo>
                  <a:pt x="0" y="0"/>
                </a:moveTo>
                <a:lnTo>
                  <a:pt x="12193817" y="0"/>
                </a:lnTo>
                <a:lnTo>
                  <a:pt x="12193817" y="7249762"/>
                </a:lnTo>
                <a:lnTo>
                  <a:pt x="0" y="7249762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t="-6030" b="-603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TextBox 18"/>
          <p:cNvSpPr txBox="1"/>
          <p:nvPr/>
        </p:nvSpPr>
        <p:spPr>
          <a:xfrm>
            <a:off x="2054045" y="1624751"/>
            <a:ext cx="9633229" cy="6165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729"/>
              </a:lnSpc>
              <a:spcBef>
                <a:spcPct val="0"/>
              </a:spcBef>
            </a:pPr>
            <a:r>
              <a:rPr lang="en-US" sz="4299" b="1" spc="85">
                <a:solidFill>
                  <a:srgbClr val="FFFFFF"/>
                </a:solidFill>
                <a:latin typeface="Montserrat Heavy"/>
                <a:ea typeface="Montserrat Heavy"/>
                <a:cs typeface="Montserrat Heavy"/>
                <a:sym typeface="Montserrat Heavy"/>
              </a:rPr>
              <a:t>HỖ TRỢ KỸ THUẬT THÔNG TIN</a:t>
            </a:r>
          </a:p>
        </p:txBody>
      </p:sp>
      <p:grpSp>
        <p:nvGrpSpPr>
          <p:cNvPr id="19" name="Group 19"/>
          <p:cNvGrpSpPr/>
          <p:nvPr/>
        </p:nvGrpSpPr>
        <p:grpSpPr>
          <a:xfrm>
            <a:off x="15371285" y="408316"/>
            <a:ext cx="2674638" cy="1330735"/>
            <a:chOff x="0" y="0"/>
            <a:chExt cx="848384" cy="422104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848384" cy="422104"/>
            </a:xfrm>
            <a:custGeom>
              <a:avLst/>
              <a:gdLst/>
              <a:ahLst/>
              <a:cxnLst/>
              <a:rect l="l" t="t" r="r" b="b"/>
              <a:pathLst>
                <a:path w="848384" h="422104">
                  <a:moveTo>
                    <a:pt x="57891" y="0"/>
                  </a:moveTo>
                  <a:lnTo>
                    <a:pt x="790493" y="0"/>
                  </a:lnTo>
                  <a:cubicBezTo>
                    <a:pt x="822465" y="0"/>
                    <a:pt x="848384" y="25919"/>
                    <a:pt x="848384" y="57891"/>
                  </a:cubicBezTo>
                  <a:lnTo>
                    <a:pt x="848384" y="364212"/>
                  </a:lnTo>
                  <a:cubicBezTo>
                    <a:pt x="848384" y="396185"/>
                    <a:pt x="822465" y="422104"/>
                    <a:pt x="790493" y="422104"/>
                  </a:cubicBezTo>
                  <a:lnTo>
                    <a:pt x="57891" y="422104"/>
                  </a:lnTo>
                  <a:cubicBezTo>
                    <a:pt x="25919" y="422104"/>
                    <a:pt x="0" y="396185"/>
                    <a:pt x="0" y="364212"/>
                  </a:cubicBezTo>
                  <a:lnTo>
                    <a:pt x="0" y="57891"/>
                  </a:lnTo>
                  <a:cubicBezTo>
                    <a:pt x="0" y="25919"/>
                    <a:pt x="25919" y="0"/>
                    <a:pt x="57891" y="0"/>
                  </a:cubicBezTo>
                  <a:close/>
                </a:path>
              </a:pathLst>
            </a:custGeom>
            <a:solidFill>
              <a:srgbClr val="FFFFF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9525"/>
              <a:ext cx="848384" cy="412579"/>
            </a:xfrm>
            <a:prstGeom prst="rect">
              <a:avLst/>
            </a:prstGeom>
          </p:spPr>
          <p:txBody>
            <a:bodyPr lIns="42180" tIns="42180" rIns="42180" bIns="42180" rtlCol="0" anchor="ctr"/>
            <a:lstStyle/>
            <a:p>
              <a:pPr marL="0" lvl="0" indent="0" algn="ctr">
                <a:lnSpc>
                  <a:spcPts val="1477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2" name="Freeform 22"/>
          <p:cNvSpPr/>
          <p:nvPr/>
        </p:nvSpPr>
        <p:spPr>
          <a:xfrm>
            <a:off x="16791579" y="558479"/>
            <a:ext cx="996416" cy="970817"/>
          </a:xfrm>
          <a:custGeom>
            <a:avLst/>
            <a:gdLst/>
            <a:ahLst/>
            <a:cxnLst/>
            <a:rect l="l" t="t" r="r" b="b"/>
            <a:pathLst>
              <a:path w="996416" h="970817">
                <a:moveTo>
                  <a:pt x="0" y="0"/>
                </a:moveTo>
                <a:lnTo>
                  <a:pt x="996417" y="0"/>
                </a:lnTo>
                <a:lnTo>
                  <a:pt x="996417" y="970817"/>
                </a:lnTo>
                <a:lnTo>
                  <a:pt x="0" y="970817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>
            <a:off x="15276733" y="459447"/>
            <a:ext cx="1789104" cy="1168881"/>
          </a:xfrm>
          <a:custGeom>
            <a:avLst/>
            <a:gdLst/>
            <a:ahLst/>
            <a:cxnLst/>
            <a:rect l="l" t="t" r="r" b="b"/>
            <a:pathLst>
              <a:path w="1789104" h="1168881">
                <a:moveTo>
                  <a:pt x="0" y="0"/>
                </a:moveTo>
                <a:lnTo>
                  <a:pt x="1789104" y="0"/>
                </a:lnTo>
                <a:lnTo>
                  <a:pt x="1789104" y="1168881"/>
                </a:lnTo>
                <a:lnTo>
                  <a:pt x="0" y="1168881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906279">
            <a:off x="-333329" y="6035517"/>
            <a:ext cx="3245101" cy="1436853"/>
          </a:xfrm>
          <a:custGeom>
            <a:avLst/>
            <a:gdLst/>
            <a:ahLst/>
            <a:cxnLst/>
            <a:rect l="l" t="t" r="r" b="b"/>
            <a:pathLst>
              <a:path w="3245101" h="1436853">
                <a:moveTo>
                  <a:pt x="0" y="0"/>
                </a:moveTo>
                <a:lnTo>
                  <a:pt x="3245101" y="0"/>
                </a:lnTo>
                <a:lnTo>
                  <a:pt x="3245101" y="1436854"/>
                </a:lnTo>
                <a:lnTo>
                  <a:pt x="0" y="143685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 l="-29943" r="-9243" b="-1488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3466645" flipH="1">
            <a:off x="15038778" y="1259771"/>
            <a:ext cx="3245101" cy="1436853"/>
          </a:xfrm>
          <a:custGeom>
            <a:avLst/>
            <a:gdLst/>
            <a:ahLst/>
            <a:cxnLst/>
            <a:rect l="l" t="t" r="r" b="b"/>
            <a:pathLst>
              <a:path w="3245101" h="1436853">
                <a:moveTo>
                  <a:pt x="3245100" y="0"/>
                </a:moveTo>
                <a:lnTo>
                  <a:pt x="0" y="0"/>
                </a:lnTo>
                <a:lnTo>
                  <a:pt x="0" y="1436854"/>
                </a:lnTo>
                <a:lnTo>
                  <a:pt x="3245100" y="1436854"/>
                </a:lnTo>
                <a:lnTo>
                  <a:pt x="324510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 l="-29943" r="-9243" b="-1488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7020140" y="1739051"/>
            <a:ext cx="497424" cy="852284"/>
          </a:xfrm>
          <a:custGeom>
            <a:avLst/>
            <a:gdLst/>
            <a:ahLst/>
            <a:cxnLst/>
            <a:rect l="l" t="t" r="r" b="b"/>
            <a:pathLst>
              <a:path w="497424" h="852284">
                <a:moveTo>
                  <a:pt x="0" y="0"/>
                </a:moveTo>
                <a:lnTo>
                  <a:pt x="497424" y="0"/>
                </a:lnTo>
                <a:lnTo>
                  <a:pt x="497424" y="852284"/>
                </a:lnTo>
                <a:lnTo>
                  <a:pt x="0" y="85228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090093" y="8653098"/>
            <a:ext cx="662555" cy="1135219"/>
          </a:xfrm>
          <a:custGeom>
            <a:avLst/>
            <a:gdLst/>
            <a:ahLst/>
            <a:cxnLst/>
            <a:rect l="l" t="t" r="r" b="b"/>
            <a:pathLst>
              <a:path w="662555" h="1135219">
                <a:moveTo>
                  <a:pt x="0" y="0"/>
                </a:moveTo>
                <a:lnTo>
                  <a:pt x="662555" y="0"/>
                </a:lnTo>
                <a:lnTo>
                  <a:pt x="662555" y="1135219"/>
                </a:lnTo>
                <a:lnTo>
                  <a:pt x="0" y="113521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1431773" y="-103415"/>
            <a:ext cx="963408" cy="1650699"/>
          </a:xfrm>
          <a:custGeom>
            <a:avLst/>
            <a:gdLst/>
            <a:ahLst/>
            <a:cxnLst/>
            <a:rect l="l" t="t" r="r" b="b"/>
            <a:pathLst>
              <a:path w="963408" h="1650699">
                <a:moveTo>
                  <a:pt x="0" y="0"/>
                </a:moveTo>
                <a:lnTo>
                  <a:pt x="963408" y="0"/>
                </a:lnTo>
                <a:lnTo>
                  <a:pt x="963408" y="1650699"/>
                </a:lnTo>
                <a:lnTo>
                  <a:pt x="0" y="165069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469819" y="198711"/>
            <a:ext cx="816229" cy="1046448"/>
          </a:xfrm>
          <a:custGeom>
            <a:avLst/>
            <a:gdLst/>
            <a:ahLst/>
            <a:cxnLst/>
            <a:rect l="l" t="t" r="r" b="b"/>
            <a:pathLst>
              <a:path w="816229" h="1046448">
                <a:moveTo>
                  <a:pt x="0" y="0"/>
                </a:moveTo>
                <a:lnTo>
                  <a:pt x="816229" y="0"/>
                </a:lnTo>
                <a:lnTo>
                  <a:pt x="816229" y="1046448"/>
                </a:lnTo>
                <a:lnTo>
                  <a:pt x="0" y="104644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6443071" y="8653098"/>
            <a:ext cx="816229" cy="1046448"/>
          </a:xfrm>
          <a:custGeom>
            <a:avLst/>
            <a:gdLst/>
            <a:ahLst/>
            <a:cxnLst/>
            <a:rect l="l" t="t" r="r" b="b"/>
            <a:pathLst>
              <a:path w="816229" h="1046448">
                <a:moveTo>
                  <a:pt x="0" y="0"/>
                </a:moveTo>
                <a:lnTo>
                  <a:pt x="816229" y="0"/>
                </a:lnTo>
                <a:lnTo>
                  <a:pt x="816229" y="1046448"/>
                </a:lnTo>
                <a:lnTo>
                  <a:pt x="0" y="104644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-993005">
            <a:off x="5202432" y="347150"/>
            <a:ext cx="4378507" cy="628913"/>
          </a:xfrm>
          <a:custGeom>
            <a:avLst/>
            <a:gdLst/>
            <a:ahLst/>
            <a:cxnLst/>
            <a:rect l="l" t="t" r="r" b="b"/>
            <a:pathLst>
              <a:path w="4378507" h="628913">
                <a:moveTo>
                  <a:pt x="0" y="0"/>
                </a:moveTo>
                <a:lnTo>
                  <a:pt x="4378507" y="0"/>
                </a:lnTo>
                <a:lnTo>
                  <a:pt x="4378507" y="628913"/>
                </a:lnTo>
                <a:lnTo>
                  <a:pt x="0" y="62891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-9464071">
            <a:off x="10592356" y="9385089"/>
            <a:ext cx="4378507" cy="628913"/>
          </a:xfrm>
          <a:custGeom>
            <a:avLst/>
            <a:gdLst/>
            <a:ahLst/>
            <a:cxnLst/>
            <a:rect l="l" t="t" r="r" b="b"/>
            <a:pathLst>
              <a:path w="4378507" h="628913">
                <a:moveTo>
                  <a:pt x="0" y="0"/>
                </a:moveTo>
                <a:lnTo>
                  <a:pt x="4378507" y="0"/>
                </a:lnTo>
                <a:lnTo>
                  <a:pt x="4378507" y="628913"/>
                </a:lnTo>
                <a:lnTo>
                  <a:pt x="0" y="62891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1885878">
            <a:off x="-1011006" y="1270402"/>
            <a:ext cx="4411813" cy="1395737"/>
          </a:xfrm>
          <a:custGeom>
            <a:avLst/>
            <a:gdLst/>
            <a:ahLst/>
            <a:cxnLst/>
            <a:rect l="l" t="t" r="r" b="b"/>
            <a:pathLst>
              <a:path w="4411813" h="1395737">
                <a:moveTo>
                  <a:pt x="0" y="0"/>
                </a:moveTo>
                <a:lnTo>
                  <a:pt x="4411812" y="0"/>
                </a:lnTo>
                <a:lnTo>
                  <a:pt x="4411812" y="1395737"/>
                </a:lnTo>
                <a:lnTo>
                  <a:pt x="0" y="139573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1375038">
            <a:off x="16084725" y="5062366"/>
            <a:ext cx="1153205" cy="1484607"/>
          </a:xfrm>
          <a:custGeom>
            <a:avLst/>
            <a:gdLst/>
            <a:ahLst/>
            <a:cxnLst/>
            <a:rect l="l" t="t" r="r" b="b"/>
            <a:pathLst>
              <a:path w="1153205" h="1484607">
                <a:moveTo>
                  <a:pt x="0" y="0"/>
                </a:moveTo>
                <a:lnTo>
                  <a:pt x="1153206" y="0"/>
                </a:lnTo>
                <a:lnTo>
                  <a:pt x="1153206" y="1484608"/>
                </a:lnTo>
                <a:lnTo>
                  <a:pt x="0" y="1484608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3" name="Group 13"/>
          <p:cNvGrpSpPr/>
          <p:nvPr/>
        </p:nvGrpSpPr>
        <p:grpSpPr>
          <a:xfrm>
            <a:off x="1028700" y="1028700"/>
            <a:ext cx="16230600" cy="8923564"/>
            <a:chOff x="0" y="0"/>
            <a:chExt cx="4274726" cy="2350239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4274726" cy="2350239"/>
            </a:xfrm>
            <a:custGeom>
              <a:avLst/>
              <a:gdLst/>
              <a:ahLst/>
              <a:cxnLst/>
              <a:rect l="l" t="t" r="r" b="b"/>
              <a:pathLst>
                <a:path w="4274726" h="2350239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2325912"/>
                  </a:lnTo>
                  <a:cubicBezTo>
                    <a:pt x="4274726" y="2339348"/>
                    <a:pt x="4263834" y="2350239"/>
                    <a:pt x="4250399" y="2350239"/>
                  </a:cubicBezTo>
                  <a:lnTo>
                    <a:pt x="24327" y="2350239"/>
                  </a:lnTo>
                  <a:cubicBezTo>
                    <a:pt x="10891" y="2350239"/>
                    <a:pt x="0" y="2339348"/>
                    <a:pt x="0" y="2325912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3C1B7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19050"/>
              <a:ext cx="4274726" cy="236928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20"/>
                </a:lnSpc>
              </a:pPr>
              <a:endParaRPr/>
            </a:p>
          </p:txBody>
        </p:sp>
      </p:grpSp>
      <p:sp>
        <p:nvSpPr>
          <p:cNvPr id="16" name="AutoShape 16"/>
          <p:cNvSpPr/>
          <p:nvPr/>
        </p:nvSpPr>
        <p:spPr>
          <a:xfrm>
            <a:off x="1795510" y="1577992"/>
            <a:ext cx="0" cy="1013343"/>
          </a:xfrm>
          <a:prstGeom prst="line">
            <a:avLst/>
          </a:prstGeom>
          <a:ln w="85725" cap="flat">
            <a:solidFill>
              <a:srgbClr val="1EFF71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3493371" y="4582404"/>
            <a:ext cx="11301259" cy="4675896"/>
          </a:xfrm>
          <a:custGeom>
            <a:avLst/>
            <a:gdLst/>
            <a:ahLst/>
            <a:cxnLst/>
            <a:rect l="l" t="t" r="r" b="b"/>
            <a:pathLst>
              <a:path w="11301259" h="4675896">
                <a:moveTo>
                  <a:pt x="0" y="0"/>
                </a:moveTo>
                <a:lnTo>
                  <a:pt x="11301258" y="0"/>
                </a:lnTo>
                <a:lnTo>
                  <a:pt x="11301258" y="4675896"/>
                </a:lnTo>
                <a:lnTo>
                  <a:pt x="0" y="4675896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TextBox 18"/>
          <p:cNvSpPr txBox="1"/>
          <p:nvPr/>
        </p:nvSpPr>
        <p:spPr>
          <a:xfrm>
            <a:off x="2054045" y="1616092"/>
            <a:ext cx="11718932" cy="6165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729"/>
              </a:lnSpc>
              <a:spcBef>
                <a:spcPct val="0"/>
              </a:spcBef>
            </a:pPr>
            <a:r>
              <a:rPr lang="en-US" sz="4299" b="1" spc="85">
                <a:solidFill>
                  <a:srgbClr val="FFFFFF"/>
                </a:solidFill>
                <a:latin typeface="Montserrat Heavy"/>
                <a:ea typeface="Montserrat Heavy"/>
                <a:cs typeface="Montserrat Heavy"/>
                <a:sym typeface="Montserrat Heavy"/>
              </a:rPr>
              <a:t>DỊCH VỤ TIỆN ÍCH KHÁC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2286048" y="2790140"/>
            <a:ext cx="12222739" cy="13150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319"/>
              </a:lnSpc>
            </a:pPr>
            <a:r>
              <a:rPr lang="en-US" sz="3999" spc="79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•BẢO QUẢN VÀ PHỤC CHẾ TÀI LIỆU</a:t>
            </a:r>
          </a:p>
          <a:p>
            <a:pPr algn="l">
              <a:lnSpc>
                <a:spcPts val="5319"/>
              </a:lnSpc>
            </a:pPr>
            <a:r>
              <a:rPr lang="en-US" sz="3999" spc="79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•SAO LƯU DỮ LIỆU</a:t>
            </a:r>
          </a:p>
        </p:txBody>
      </p:sp>
      <p:grpSp>
        <p:nvGrpSpPr>
          <p:cNvPr id="20" name="Group 20"/>
          <p:cNvGrpSpPr/>
          <p:nvPr/>
        </p:nvGrpSpPr>
        <p:grpSpPr>
          <a:xfrm>
            <a:off x="15371285" y="408316"/>
            <a:ext cx="2674638" cy="1330735"/>
            <a:chOff x="0" y="0"/>
            <a:chExt cx="848384" cy="422104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848384" cy="422104"/>
            </a:xfrm>
            <a:custGeom>
              <a:avLst/>
              <a:gdLst/>
              <a:ahLst/>
              <a:cxnLst/>
              <a:rect l="l" t="t" r="r" b="b"/>
              <a:pathLst>
                <a:path w="848384" h="422104">
                  <a:moveTo>
                    <a:pt x="57891" y="0"/>
                  </a:moveTo>
                  <a:lnTo>
                    <a:pt x="790493" y="0"/>
                  </a:lnTo>
                  <a:cubicBezTo>
                    <a:pt x="822465" y="0"/>
                    <a:pt x="848384" y="25919"/>
                    <a:pt x="848384" y="57891"/>
                  </a:cubicBezTo>
                  <a:lnTo>
                    <a:pt x="848384" y="364212"/>
                  </a:lnTo>
                  <a:cubicBezTo>
                    <a:pt x="848384" y="396185"/>
                    <a:pt x="822465" y="422104"/>
                    <a:pt x="790493" y="422104"/>
                  </a:cubicBezTo>
                  <a:lnTo>
                    <a:pt x="57891" y="422104"/>
                  </a:lnTo>
                  <a:cubicBezTo>
                    <a:pt x="25919" y="422104"/>
                    <a:pt x="0" y="396185"/>
                    <a:pt x="0" y="364212"/>
                  </a:cubicBezTo>
                  <a:lnTo>
                    <a:pt x="0" y="57891"/>
                  </a:lnTo>
                  <a:cubicBezTo>
                    <a:pt x="0" y="25919"/>
                    <a:pt x="25919" y="0"/>
                    <a:pt x="57891" y="0"/>
                  </a:cubicBezTo>
                  <a:close/>
                </a:path>
              </a:pathLst>
            </a:custGeom>
            <a:solidFill>
              <a:srgbClr val="FFFFF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0" y="9525"/>
              <a:ext cx="848384" cy="412579"/>
            </a:xfrm>
            <a:prstGeom prst="rect">
              <a:avLst/>
            </a:prstGeom>
          </p:spPr>
          <p:txBody>
            <a:bodyPr lIns="42180" tIns="42180" rIns="42180" bIns="42180" rtlCol="0" anchor="ctr"/>
            <a:lstStyle/>
            <a:p>
              <a:pPr marL="0" lvl="0" indent="0" algn="ctr">
                <a:lnSpc>
                  <a:spcPts val="1477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3" name="Freeform 23"/>
          <p:cNvSpPr/>
          <p:nvPr/>
        </p:nvSpPr>
        <p:spPr>
          <a:xfrm>
            <a:off x="16791579" y="558479"/>
            <a:ext cx="996416" cy="970817"/>
          </a:xfrm>
          <a:custGeom>
            <a:avLst/>
            <a:gdLst/>
            <a:ahLst/>
            <a:cxnLst/>
            <a:rect l="l" t="t" r="r" b="b"/>
            <a:pathLst>
              <a:path w="996416" h="970817">
                <a:moveTo>
                  <a:pt x="0" y="0"/>
                </a:moveTo>
                <a:lnTo>
                  <a:pt x="996417" y="0"/>
                </a:lnTo>
                <a:lnTo>
                  <a:pt x="996417" y="970817"/>
                </a:lnTo>
                <a:lnTo>
                  <a:pt x="0" y="970817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>
            <a:off x="15276733" y="459447"/>
            <a:ext cx="1789104" cy="1168881"/>
          </a:xfrm>
          <a:custGeom>
            <a:avLst/>
            <a:gdLst/>
            <a:ahLst/>
            <a:cxnLst/>
            <a:rect l="l" t="t" r="r" b="b"/>
            <a:pathLst>
              <a:path w="1789104" h="1168881">
                <a:moveTo>
                  <a:pt x="0" y="0"/>
                </a:moveTo>
                <a:lnTo>
                  <a:pt x="1789104" y="0"/>
                </a:lnTo>
                <a:lnTo>
                  <a:pt x="1789104" y="1168881"/>
                </a:lnTo>
                <a:lnTo>
                  <a:pt x="0" y="1168881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F0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2069841">
            <a:off x="6882375" y="3216492"/>
            <a:ext cx="647978" cy="1110243"/>
          </a:xfrm>
          <a:custGeom>
            <a:avLst/>
            <a:gdLst/>
            <a:ahLst/>
            <a:cxnLst/>
            <a:rect l="l" t="t" r="r" b="b"/>
            <a:pathLst>
              <a:path w="647978" h="1110243">
                <a:moveTo>
                  <a:pt x="0" y="0"/>
                </a:moveTo>
                <a:lnTo>
                  <a:pt x="647978" y="0"/>
                </a:lnTo>
                <a:lnTo>
                  <a:pt x="647978" y="1110243"/>
                </a:lnTo>
                <a:lnTo>
                  <a:pt x="0" y="111024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1028700" y="2217564"/>
            <a:ext cx="6975876" cy="5851872"/>
            <a:chOff x="0" y="0"/>
            <a:chExt cx="1837268" cy="154123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837268" cy="1541234"/>
            </a:xfrm>
            <a:custGeom>
              <a:avLst/>
              <a:gdLst/>
              <a:ahLst/>
              <a:cxnLst/>
              <a:rect l="l" t="t" r="r" b="b"/>
              <a:pathLst>
                <a:path w="1837268" h="1541234">
                  <a:moveTo>
                    <a:pt x="56600" y="0"/>
                  </a:moveTo>
                  <a:lnTo>
                    <a:pt x="1780667" y="0"/>
                  </a:lnTo>
                  <a:cubicBezTo>
                    <a:pt x="1795679" y="0"/>
                    <a:pt x="1810075" y="5963"/>
                    <a:pt x="1820690" y="16578"/>
                  </a:cubicBezTo>
                  <a:cubicBezTo>
                    <a:pt x="1831305" y="27193"/>
                    <a:pt x="1837268" y="41589"/>
                    <a:pt x="1837268" y="56600"/>
                  </a:cubicBezTo>
                  <a:lnTo>
                    <a:pt x="1837268" y="1484633"/>
                  </a:lnTo>
                  <a:cubicBezTo>
                    <a:pt x="1837268" y="1499645"/>
                    <a:pt x="1831305" y="1514041"/>
                    <a:pt x="1820690" y="1524656"/>
                  </a:cubicBezTo>
                  <a:cubicBezTo>
                    <a:pt x="1810075" y="1535271"/>
                    <a:pt x="1795679" y="1541234"/>
                    <a:pt x="1780667" y="1541234"/>
                  </a:cubicBezTo>
                  <a:lnTo>
                    <a:pt x="56600" y="1541234"/>
                  </a:lnTo>
                  <a:cubicBezTo>
                    <a:pt x="41589" y="1541234"/>
                    <a:pt x="27193" y="1535271"/>
                    <a:pt x="16578" y="1524656"/>
                  </a:cubicBezTo>
                  <a:cubicBezTo>
                    <a:pt x="5963" y="1514041"/>
                    <a:pt x="0" y="1499645"/>
                    <a:pt x="0" y="1484633"/>
                  </a:cubicBezTo>
                  <a:lnTo>
                    <a:pt x="0" y="56600"/>
                  </a:lnTo>
                  <a:cubicBezTo>
                    <a:pt x="0" y="41589"/>
                    <a:pt x="5963" y="27193"/>
                    <a:pt x="16578" y="16578"/>
                  </a:cubicBezTo>
                  <a:cubicBezTo>
                    <a:pt x="27193" y="5963"/>
                    <a:pt x="41589" y="0"/>
                    <a:pt x="56600" y="0"/>
                  </a:cubicBezTo>
                  <a:close/>
                </a:path>
              </a:pathLst>
            </a:custGeom>
            <a:solidFill>
              <a:srgbClr val="0B154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19050"/>
              <a:ext cx="1837268" cy="156028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20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588898" y="3501643"/>
            <a:ext cx="5855479" cy="2826514"/>
            <a:chOff x="0" y="0"/>
            <a:chExt cx="7807306" cy="3768685"/>
          </a:xfrm>
        </p:grpSpPr>
        <p:sp>
          <p:nvSpPr>
            <p:cNvPr id="7" name="TextBox 7"/>
            <p:cNvSpPr txBox="1"/>
            <p:nvPr/>
          </p:nvSpPr>
          <p:spPr>
            <a:xfrm>
              <a:off x="0" y="751588"/>
              <a:ext cx="7807306" cy="301709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640"/>
                </a:lnSpc>
              </a:pPr>
              <a:r>
                <a:rPr lang="en-US" sz="2600" spc="52">
                  <a:solidFill>
                    <a:srgbClr val="FFFFFF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Quầy Ask Me (Tầng 3)</a:t>
              </a:r>
            </a:p>
            <a:p>
              <a:pPr algn="l">
                <a:lnSpc>
                  <a:spcPts val="3640"/>
                </a:lnSpc>
              </a:pPr>
              <a:r>
                <a:rPr lang="en-US" sz="2600" spc="52">
                  <a:solidFill>
                    <a:srgbClr val="FFFFFF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Hoặc Cô Nguyễn Thị Cẩm Thiêu</a:t>
              </a:r>
            </a:p>
            <a:p>
              <a:pPr algn="l">
                <a:lnSpc>
                  <a:spcPts val="3640"/>
                </a:lnSpc>
              </a:pPr>
              <a:r>
                <a:rPr lang="en-US" sz="2600" spc="52">
                  <a:solidFill>
                    <a:srgbClr val="FFFFFF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  + Email: </a:t>
              </a:r>
              <a:r>
                <a:rPr lang="en-US" sz="2600" u="sng" spc="52">
                  <a:solidFill>
                    <a:srgbClr val="FFFFFF"/>
                  </a:solidFill>
                  <a:latin typeface="Proxima Nova"/>
                  <a:ea typeface="Proxima Nova"/>
                  <a:cs typeface="Proxima Nova"/>
                  <a:sym typeface="Proxima Nova"/>
                  <a:hlinkClick r:id="rId4" tooltip="mailto:ntcthieu@agu.edu.vn"/>
                </a:rPr>
                <a:t>ntcthieu@agu.edu.vn</a:t>
              </a:r>
            </a:p>
            <a:p>
              <a:pPr algn="l">
                <a:lnSpc>
                  <a:spcPts val="3640"/>
                </a:lnSpc>
              </a:pPr>
              <a:r>
                <a:rPr lang="en-US" sz="2600" spc="52">
                  <a:solidFill>
                    <a:srgbClr val="FFFFFF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  + Điện thoại(zalo): 0949.770.229</a:t>
              </a:r>
            </a:p>
            <a:p>
              <a:pPr marL="0" lvl="1" indent="0" algn="l">
                <a:lnSpc>
                  <a:spcPts val="3640"/>
                </a:lnSpc>
                <a:spcBef>
                  <a:spcPct val="0"/>
                </a:spcBef>
              </a:pPr>
              <a:endParaRPr lang="en-US" sz="2600" spc="52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endParaRPr>
            </a:p>
          </p:txBody>
        </p:sp>
        <p:sp>
          <p:nvSpPr>
            <p:cNvPr id="8" name="AutoShape 8"/>
            <p:cNvSpPr/>
            <p:nvPr/>
          </p:nvSpPr>
          <p:spPr>
            <a:xfrm flipV="1">
              <a:off x="31700" y="12700"/>
              <a:ext cx="7775586" cy="12700"/>
            </a:xfrm>
            <a:prstGeom prst="line">
              <a:avLst/>
            </a:prstGeom>
            <a:ln w="114300" cap="flat">
              <a:solidFill>
                <a:srgbClr val="FC7759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9016977" y="-234890"/>
            <a:ext cx="9473117" cy="10756780"/>
            <a:chOff x="0" y="0"/>
            <a:chExt cx="12630823" cy="14342373"/>
          </a:xfrm>
        </p:grpSpPr>
        <p:sp>
          <p:nvSpPr>
            <p:cNvPr id="10" name="Freeform 10"/>
            <p:cNvSpPr/>
            <p:nvPr/>
          </p:nvSpPr>
          <p:spPr>
            <a:xfrm>
              <a:off x="290928" y="0"/>
              <a:ext cx="12339895" cy="14342373"/>
            </a:xfrm>
            <a:custGeom>
              <a:avLst/>
              <a:gdLst/>
              <a:ahLst/>
              <a:cxnLst/>
              <a:rect l="l" t="t" r="r" b="b"/>
              <a:pathLst>
                <a:path w="12339895" h="14342373">
                  <a:moveTo>
                    <a:pt x="0" y="0"/>
                  </a:moveTo>
                  <a:lnTo>
                    <a:pt x="12339895" y="0"/>
                  </a:lnTo>
                  <a:lnTo>
                    <a:pt x="12339895" y="14342373"/>
                  </a:lnTo>
                  <a:lnTo>
                    <a:pt x="0" y="143423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t="-12672" b="-16465"/>
              </a:stretch>
            </a:blipFill>
          </p:spPr>
          <p:txBody>
            <a:bodyPr/>
            <a:lstStyle/>
            <a:p>
              <a:endParaRPr lang="en-US"/>
            </a:p>
          </p:txBody>
        </p:sp>
        <p:grpSp>
          <p:nvGrpSpPr>
            <p:cNvPr id="11" name="Group 11"/>
            <p:cNvGrpSpPr/>
            <p:nvPr/>
          </p:nvGrpSpPr>
          <p:grpSpPr>
            <a:xfrm>
              <a:off x="460375" y="313187"/>
              <a:ext cx="660400" cy="13716000"/>
              <a:chOff x="0" y="0"/>
              <a:chExt cx="130449" cy="2709333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130449" cy="2709333"/>
              </a:xfrm>
              <a:custGeom>
                <a:avLst/>
                <a:gdLst/>
                <a:ahLst/>
                <a:cxnLst/>
                <a:rect l="l" t="t" r="r" b="b"/>
                <a:pathLst>
                  <a:path w="130449" h="2709333">
                    <a:moveTo>
                      <a:pt x="0" y="0"/>
                    </a:moveTo>
                    <a:lnTo>
                      <a:pt x="130449" y="0"/>
                    </a:lnTo>
                    <a:lnTo>
                      <a:pt x="130449" y="2709333"/>
                    </a:lnTo>
                    <a:lnTo>
                      <a:pt x="0" y="2709333"/>
                    </a:lnTo>
                    <a:close/>
                  </a:path>
                </a:pathLst>
              </a:custGeom>
              <a:solidFill>
                <a:srgbClr val="B15DF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" name="TextBox 13"/>
              <p:cNvSpPr txBox="1"/>
              <p:nvPr/>
            </p:nvSpPr>
            <p:spPr>
              <a:xfrm>
                <a:off x="0" y="-38100"/>
                <a:ext cx="130449" cy="274743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359"/>
                  </a:lnSpc>
                </a:pPr>
                <a:endParaRPr/>
              </a:p>
            </p:txBody>
          </p:sp>
        </p:grpSp>
        <p:grpSp>
          <p:nvGrpSpPr>
            <p:cNvPr id="14" name="Group 14"/>
            <p:cNvGrpSpPr/>
            <p:nvPr/>
          </p:nvGrpSpPr>
          <p:grpSpPr>
            <a:xfrm>
              <a:off x="168275" y="313187"/>
              <a:ext cx="307975" cy="13716000"/>
              <a:chOff x="0" y="0"/>
              <a:chExt cx="60835" cy="2709333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60835" cy="2709333"/>
              </a:xfrm>
              <a:custGeom>
                <a:avLst/>
                <a:gdLst/>
                <a:ahLst/>
                <a:cxnLst/>
                <a:rect l="l" t="t" r="r" b="b"/>
                <a:pathLst>
                  <a:path w="60835" h="2709333">
                    <a:moveTo>
                      <a:pt x="0" y="0"/>
                    </a:moveTo>
                    <a:lnTo>
                      <a:pt x="60835" y="0"/>
                    </a:lnTo>
                    <a:lnTo>
                      <a:pt x="60835" y="2709333"/>
                    </a:lnTo>
                    <a:lnTo>
                      <a:pt x="0" y="2709333"/>
                    </a:lnTo>
                    <a:close/>
                  </a:path>
                </a:pathLst>
              </a:custGeom>
              <a:solidFill>
                <a:srgbClr val="FC7759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" name="TextBox 16"/>
              <p:cNvSpPr txBox="1"/>
              <p:nvPr/>
            </p:nvSpPr>
            <p:spPr>
              <a:xfrm>
                <a:off x="0" y="-38100"/>
                <a:ext cx="60835" cy="274743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359"/>
                  </a:lnSpc>
                </a:pPr>
                <a:endParaRPr/>
              </a:p>
            </p:txBody>
          </p:sp>
        </p:grpSp>
        <p:grpSp>
          <p:nvGrpSpPr>
            <p:cNvPr id="17" name="Group 17"/>
            <p:cNvGrpSpPr/>
            <p:nvPr/>
          </p:nvGrpSpPr>
          <p:grpSpPr>
            <a:xfrm>
              <a:off x="0" y="313187"/>
              <a:ext cx="168275" cy="13716000"/>
              <a:chOff x="0" y="0"/>
              <a:chExt cx="33240" cy="2709333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33240" cy="2709333"/>
              </a:xfrm>
              <a:custGeom>
                <a:avLst/>
                <a:gdLst/>
                <a:ahLst/>
                <a:cxnLst/>
                <a:rect l="l" t="t" r="r" b="b"/>
                <a:pathLst>
                  <a:path w="33240" h="2709333">
                    <a:moveTo>
                      <a:pt x="0" y="0"/>
                    </a:moveTo>
                    <a:lnTo>
                      <a:pt x="33240" y="0"/>
                    </a:lnTo>
                    <a:lnTo>
                      <a:pt x="33240" y="2709333"/>
                    </a:lnTo>
                    <a:lnTo>
                      <a:pt x="0" y="2709333"/>
                    </a:lnTo>
                    <a:close/>
                  </a:path>
                </a:pathLst>
              </a:custGeom>
              <a:solidFill>
                <a:srgbClr val="36A2FE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" name="TextBox 19"/>
              <p:cNvSpPr txBox="1"/>
              <p:nvPr/>
            </p:nvSpPr>
            <p:spPr>
              <a:xfrm>
                <a:off x="0" y="-38100"/>
                <a:ext cx="33240" cy="274743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359"/>
                  </a:lnSpc>
                </a:pPr>
                <a:endParaRPr/>
              </a:p>
            </p:txBody>
          </p:sp>
        </p:grpSp>
      </p:grpSp>
      <p:sp>
        <p:nvSpPr>
          <p:cNvPr id="20" name="Freeform 20"/>
          <p:cNvSpPr/>
          <p:nvPr/>
        </p:nvSpPr>
        <p:spPr>
          <a:xfrm>
            <a:off x="9809016" y="0"/>
            <a:ext cx="8478984" cy="10287000"/>
          </a:xfrm>
          <a:custGeom>
            <a:avLst/>
            <a:gdLst/>
            <a:ahLst/>
            <a:cxnLst/>
            <a:rect l="l" t="t" r="r" b="b"/>
            <a:pathLst>
              <a:path w="8478984" h="10287000">
                <a:moveTo>
                  <a:pt x="0" y="0"/>
                </a:moveTo>
                <a:lnTo>
                  <a:pt x="8478984" y="0"/>
                </a:lnTo>
                <a:lnTo>
                  <a:pt x="8478984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57240" r="-425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TextBox 21"/>
          <p:cNvSpPr txBox="1"/>
          <p:nvPr/>
        </p:nvSpPr>
        <p:spPr>
          <a:xfrm>
            <a:off x="1136312" y="2691856"/>
            <a:ext cx="6741603" cy="555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399"/>
              </a:lnSpc>
              <a:spcBef>
                <a:spcPct val="0"/>
              </a:spcBef>
            </a:pPr>
            <a:r>
              <a:rPr lang="en-US" sz="3999" b="1" spc="79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THÔNG TIN HỖ TRỢ</a:t>
            </a:r>
          </a:p>
        </p:txBody>
      </p:sp>
      <p:grpSp>
        <p:nvGrpSpPr>
          <p:cNvPr id="22" name="Group 22"/>
          <p:cNvGrpSpPr/>
          <p:nvPr/>
        </p:nvGrpSpPr>
        <p:grpSpPr>
          <a:xfrm>
            <a:off x="381241" y="357714"/>
            <a:ext cx="3335083" cy="1602675"/>
            <a:chOff x="0" y="0"/>
            <a:chExt cx="4446778" cy="2136900"/>
          </a:xfrm>
        </p:grpSpPr>
        <p:grpSp>
          <p:nvGrpSpPr>
            <p:cNvPr id="23" name="Group 23"/>
            <p:cNvGrpSpPr/>
            <p:nvPr/>
          </p:nvGrpSpPr>
          <p:grpSpPr>
            <a:xfrm>
              <a:off x="151833" y="0"/>
              <a:ext cx="4294945" cy="2136900"/>
              <a:chOff x="0" y="0"/>
              <a:chExt cx="848384" cy="422104"/>
            </a:xfrm>
          </p:grpSpPr>
          <p:sp>
            <p:nvSpPr>
              <p:cNvPr id="24" name="Freeform 24"/>
              <p:cNvSpPr/>
              <p:nvPr/>
            </p:nvSpPr>
            <p:spPr>
              <a:xfrm>
                <a:off x="0" y="0"/>
                <a:ext cx="848384" cy="422104"/>
              </a:xfrm>
              <a:custGeom>
                <a:avLst/>
                <a:gdLst/>
                <a:ahLst/>
                <a:cxnLst/>
                <a:rect l="l" t="t" r="r" b="b"/>
                <a:pathLst>
                  <a:path w="848384" h="422104">
                    <a:moveTo>
                      <a:pt x="48068" y="0"/>
                    </a:moveTo>
                    <a:lnTo>
                      <a:pt x="800316" y="0"/>
                    </a:lnTo>
                    <a:cubicBezTo>
                      <a:pt x="826863" y="0"/>
                      <a:pt x="848384" y="21521"/>
                      <a:pt x="848384" y="48068"/>
                    </a:cubicBezTo>
                    <a:lnTo>
                      <a:pt x="848384" y="374035"/>
                    </a:lnTo>
                    <a:cubicBezTo>
                      <a:pt x="848384" y="386784"/>
                      <a:pt x="843320" y="399010"/>
                      <a:pt x="834305" y="408025"/>
                    </a:cubicBezTo>
                    <a:cubicBezTo>
                      <a:pt x="825291" y="417039"/>
                      <a:pt x="813064" y="422104"/>
                      <a:pt x="800316" y="422104"/>
                    </a:cubicBezTo>
                    <a:lnTo>
                      <a:pt x="48068" y="422104"/>
                    </a:lnTo>
                    <a:cubicBezTo>
                      <a:pt x="35320" y="422104"/>
                      <a:pt x="23093" y="417039"/>
                      <a:pt x="14079" y="408025"/>
                    </a:cubicBezTo>
                    <a:cubicBezTo>
                      <a:pt x="5064" y="399010"/>
                      <a:pt x="0" y="386784"/>
                      <a:pt x="0" y="374035"/>
                    </a:cubicBezTo>
                    <a:lnTo>
                      <a:pt x="0" y="48068"/>
                    </a:lnTo>
                    <a:cubicBezTo>
                      <a:pt x="0" y="35320"/>
                      <a:pt x="5064" y="23093"/>
                      <a:pt x="14079" y="14079"/>
                    </a:cubicBezTo>
                    <a:cubicBezTo>
                      <a:pt x="23093" y="5064"/>
                      <a:pt x="35320" y="0"/>
                      <a:pt x="48068" y="0"/>
                    </a:cubicBezTo>
                    <a:close/>
                  </a:path>
                </a:pathLst>
              </a:custGeom>
              <a:solidFill>
                <a:srgbClr val="EDF0F2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" name="TextBox 25"/>
              <p:cNvSpPr txBox="1"/>
              <p:nvPr/>
            </p:nvSpPr>
            <p:spPr>
              <a:xfrm>
                <a:off x="0" y="9525"/>
                <a:ext cx="848384" cy="41257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>
                  <a:lnSpc>
                    <a:spcPts val="1477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26" name="Freeform 26"/>
            <p:cNvSpPr/>
            <p:nvPr/>
          </p:nvSpPr>
          <p:spPr>
            <a:xfrm>
              <a:off x="2432547" y="241133"/>
              <a:ext cx="1600050" cy="1558942"/>
            </a:xfrm>
            <a:custGeom>
              <a:avLst/>
              <a:gdLst/>
              <a:ahLst/>
              <a:cxnLst/>
              <a:rect l="l" t="t" r="r" b="b"/>
              <a:pathLst>
                <a:path w="1600050" h="1558942">
                  <a:moveTo>
                    <a:pt x="0" y="0"/>
                  </a:moveTo>
                  <a:lnTo>
                    <a:pt x="1600049" y="0"/>
                  </a:lnTo>
                  <a:lnTo>
                    <a:pt x="1600049" y="1558941"/>
                  </a:lnTo>
                  <a:lnTo>
                    <a:pt x="0" y="155894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Freeform 27"/>
            <p:cNvSpPr/>
            <p:nvPr/>
          </p:nvSpPr>
          <p:spPr>
            <a:xfrm>
              <a:off x="0" y="82106"/>
              <a:ext cx="2872950" cy="1876994"/>
            </a:xfrm>
            <a:custGeom>
              <a:avLst/>
              <a:gdLst/>
              <a:ahLst/>
              <a:cxnLst/>
              <a:rect l="l" t="t" r="r" b="b"/>
              <a:pathLst>
                <a:path w="2872950" h="1876994">
                  <a:moveTo>
                    <a:pt x="0" y="0"/>
                  </a:moveTo>
                  <a:lnTo>
                    <a:pt x="2872950" y="0"/>
                  </a:lnTo>
                  <a:lnTo>
                    <a:pt x="2872950" y="1876994"/>
                  </a:lnTo>
                  <a:lnTo>
                    <a:pt x="0" y="18769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375038">
            <a:off x="12488375" y="2529296"/>
            <a:ext cx="1153205" cy="1484607"/>
          </a:xfrm>
          <a:custGeom>
            <a:avLst/>
            <a:gdLst/>
            <a:ahLst/>
            <a:cxnLst/>
            <a:rect l="l" t="t" r="r" b="b"/>
            <a:pathLst>
              <a:path w="1153205" h="1484607">
                <a:moveTo>
                  <a:pt x="0" y="0"/>
                </a:moveTo>
                <a:lnTo>
                  <a:pt x="1153205" y="0"/>
                </a:lnTo>
                <a:lnTo>
                  <a:pt x="1153205" y="1484607"/>
                </a:lnTo>
                <a:lnTo>
                  <a:pt x="0" y="148460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2392558">
            <a:off x="-14779" y="3297341"/>
            <a:ext cx="3641223" cy="2005983"/>
          </a:xfrm>
          <a:custGeom>
            <a:avLst/>
            <a:gdLst/>
            <a:ahLst/>
            <a:cxnLst/>
            <a:rect l="l" t="t" r="r" b="b"/>
            <a:pathLst>
              <a:path w="3641223" h="2005983">
                <a:moveTo>
                  <a:pt x="0" y="0"/>
                </a:moveTo>
                <a:lnTo>
                  <a:pt x="3641223" y="0"/>
                </a:lnTo>
                <a:lnTo>
                  <a:pt x="3641223" y="2005983"/>
                </a:lnTo>
                <a:lnTo>
                  <a:pt x="0" y="200598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1071563" y="3007939"/>
            <a:ext cx="16153126" cy="6250361"/>
            <a:chOff x="0" y="0"/>
            <a:chExt cx="4739222" cy="183381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739222" cy="1833815"/>
            </a:xfrm>
            <a:custGeom>
              <a:avLst/>
              <a:gdLst/>
              <a:ahLst/>
              <a:cxnLst/>
              <a:rect l="l" t="t" r="r" b="b"/>
              <a:pathLst>
                <a:path w="4739222" h="1833815">
                  <a:moveTo>
                    <a:pt x="24443" y="0"/>
                  </a:moveTo>
                  <a:lnTo>
                    <a:pt x="4714778" y="0"/>
                  </a:lnTo>
                  <a:cubicBezTo>
                    <a:pt x="4728278" y="0"/>
                    <a:pt x="4739222" y="10944"/>
                    <a:pt x="4739222" y="24443"/>
                  </a:cubicBezTo>
                  <a:lnTo>
                    <a:pt x="4739222" y="1809372"/>
                  </a:lnTo>
                  <a:cubicBezTo>
                    <a:pt x="4739222" y="1822871"/>
                    <a:pt x="4728278" y="1833815"/>
                    <a:pt x="4714778" y="1833815"/>
                  </a:cubicBezTo>
                  <a:lnTo>
                    <a:pt x="24443" y="1833815"/>
                  </a:lnTo>
                  <a:cubicBezTo>
                    <a:pt x="10944" y="1833815"/>
                    <a:pt x="0" y="1822871"/>
                    <a:pt x="0" y="1809372"/>
                  </a:cubicBezTo>
                  <a:lnTo>
                    <a:pt x="0" y="24443"/>
                  </a:lnTo>
                  <a:cubicBezTo>
                    <a:pt x="0" y="10944"/>
                    <a:pt x="10944" y="0"/>
                    <a:pt x="24443" y="0"/>
                  </a:cubicBezTo>
                  <a:close/>
                </a:path>
              </a:pathLst>
            </a:custGeom>
            <a:solidFill>
              <a:srgbClr val="EDF0F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19050"/>
              <a:ext cx="4739222" cy="18528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20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7133339" y="2363357"/>
            <a:ext cx="1687811" cy="3101026"/>
            <a:chOff x="0" y="0"/>
            <a:chExt cx="431527" cy="792847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31527" cy="792847"/>
            </a:xfrm>
            <a:custGeom>
              <a:avLst/>
              <a:gdLst/>
              <a:ahLst/>
              <a:cxnLst/>
              <a:rect l="l" t="t" r="r" b="b"/>
              <a:pathLst>
                <a:path w="431527" h="792847">
                  <a:moveTo>
                    <a:pt x="137609" y="0"/>
                  </a:moveTo>
                  <a:lnTo>
                    <a:pt x="293918" y="0"/>
                  </a:lnTo>
                  <a:cubicBezTo>
                    <a:pt x="369918" y="0"/>
                    <a:pt x="431527" y="61610"/>
                    <a:pt x="431527" y="137609"/>
                  </a:cubicBezTo>
                  <a:lnTo>
                    <a:pt x="431527" y="655239"/>
                  </a:lnTo>
                  <a:cubicBezTo>
                    <a:pt x="431527" y="731238"/>
                    <a:pt x="369918" y="792847"/>
                    <a:pt x="293918" y="792847"/>
                  </a:cubicBezTo>
                  <a:lnTo>
                    <a:pt x="137609" y="792847"/>
                  </a:lnTo>
                  <a:cubicBezTo>
                    <a:pt x="101113" y="792847"/>
                    <a:pt x="66111" y="778349"/>
                    <a:pt x="40305" y="752543"/>
                  </a:cubicBezTo>
                  <a:cubicBezTo>
                    <a:pt x="14498" y="726736"/>
                    <a:pt x="0" y="691735"/>
                    <a:pt x="0" y="655239"/>
                  </a:cubicBezTo>
                  <a:lnTo>
                    <a:pt x="0" y="137609"/>
                  </a:lnTo>
                  <a:cubicBezTo>
                    <a:pt x="0" y="61610"/>
                    <a:pt x="61610" y="0"/>
                    <a:pt x="137609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57150"/>
              <a:ext cx="431527" cy="84999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1" indent="0" algn="ctr">
                <a:lnSpc>
                  <a:spcPts val="3640"/>
                </a:lnSpc>
                <a:spcBef>
                  <a:spcPct val="0"/>
                </a:spcBef>
              </a:pPr>
              <a:r>
                <a:rPr lang="en-US" sz="2600" b="1">
                  <a:solidFill>
                    <a:srgbClr val="FFFFFF"/>
                  </a:solidFill>
                  <a:latin typeface="Proxima Nova Bold"/>
                  <a:ea typeface="Proxima Nova Bold"/>
                  <a:cs typeface="Proxima Nova Bold"/>
                  <a:sym typeface="Proxima Nova Bold"/>
                </a:rPr>
                <a:t>c</a:t>
              </a: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071562" y="5349990"/>
            <a:ext cx="16187737" cy="720784"/>
            <a:chOff x="0" y="0"/>
            <a:chExt cx="2914726" cy="129783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2914726" cy="129783"/>
            </a:xfrm>
            <a:custGeom>
              <a:avLst/>
              <a:gdLst/>
              <a:ahLst/>
              <a:cxnLst/>
              <a:rect l="l" t="t" r="r" b="b"/>
              <a:pathLst>
                <a:path w="2914726" h="129783">
                  <a:moveTo>
                    <a:pt x="0" y="0"/>
                  </a:moveTo>
                  <a:lnTo>
                    <a:pt x="2914726" y="0"/>
                  </a:lnTo>
                  <a:lnTo>
                    <a:pt x="2914726" y="129783"/>
                  </a:lnTo>
                  <a:lnTo>
                    <a:pt x="0" y="129783"/>
                  </a:lnTo>
                  <a:close/>
                </a:path>
              </a:pathLst>
            </a:custGeom>
            <a:solidFill>
              <a:srgbClr val="EDF0F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2914726" cy="1678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13" name="Freeform 13"/>
          <p:cNvSpPr/>
          <p:nvPr/>
        </p:nvSpPr>
        <p:spPr>
          <a:xfrm rot="1814136">
            <a:off x="16153078" y="7983021"/>
            <a:ext cx="1693220" cy="1808293"/>
          </a:xfrm>
          <a:custGeom>
            <a:avLst/>
            <a:gdLst/>
            <a:ahLst/>
            <a:cxnLst/>
            <a:rect l="l" t="t" r="r" b="b"/>
            <a:pathLst>
              <a:path w="1693220" h="1808293">
                <a:moveTo>
                  <a:pt x="0" y="0"/>
                </a:moveTo>
                <a:lnTo>
                  <a:pt x="1693220" y="0"/>
                </a:lnTo>
                <a:lnTo>
                  <a:pt x="1693220" y="1808293"/>
                </a:lnTo>
                <a:lnTo>
                  <a:pt x="0" y="180829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rot="-3566788">
            <a:off x="9073289" y="720927"/>
            <a:ext cx="1220249" cy="1570918"/>
          </a:xfrm>
          <a:custGeom>
            <a:avLst/>
            <a:gdLst/>
            <a:ahLst/>
            <a:cxnLst/>
            <a:rect l="l" t="t" r="r" b="b"/>
            <a:pathLst>
              <a:path w="1220249" h="1570918">
                <a:moveTo>
                  <a:pt x="0" y="0"/>
                </a:moveTo>
                <a:lnTo>
                  <a:pt x="1220249" y="0"/>
                </a:lnTo>
                <a:lnTo>
                  <a:pt x="1220249" y="1570918"/>
                </a:lnTo>
                <a:lnTo>
                  <a:pt x="0" y="157091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 rot="-5234581">
            <a:off x="553940" y="8633939"/>
            <a:ext cx="1442851" cy="1248722"/>
          </a:xfrm>
          <a:custGeom>
            <a:avLst/>
            <a:gdLst/>
            <a:ahLst/>
            <a:cxnLst/>
            <a:rect l="l" t="t" r="r" b="b"/>
            <a:pathLst>
              <a:path w="1442851" h="1248722">
                <a:moveTo>
                  <a:pt x="0" y="0"/>
                </a:moveTo>
                <a:lnTo>
                  <a:pt x="1442850" y="0"/>
                </a:lnTo>
                <a:lnTo>
                  <a:pt x="1442850" y="1248722"/>
                </a:lnTo>
                <a:lnTo>
                  <a:pt x="0" y="124872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AutoShape 16"/>
          <p:cNvSpPr/>
          <p:nvPr/>
        </p:nvSpPr>
        <p:spPr>
          <a:xfrm>
            <a:off x="1071562" y="983991"/>
            <a:ext cx="0" cy="1042923"/>
          </a:xfrm>
          <a:prstGeom prst="line">
            <a:avLst/>
          </a:prstGeom>
          <a:ln w="85725" cap="flat">
            <a:solidFill>
              <a:srgbClr val="1EFF71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3514802" y="9200796"/>
            <a:ext cx="11301259" cy="1144252"/>
          </a:xfrm>
          <a:custGeom>
            <a:avLst/>
            <a:gdLst/>
            <a:ahLst/>
            <a:cxnLst/>
            <a:rect l="l" t="t" r="r" b="b"/>
            <a:pathLst>
              <a:path w="11301259" h="1144252">
                <a:moveTo>
                  <a:pt x="0" y="0"/>
                </a:moveTo>
                <a:lnTo>
                  <a:pt x="11301259" y="0"/>
                </a:lnTo>
                <a:lnTo>
                  <a:pt x="11301259" y="1144252"/>
                </a:lnTo>
                <a:lnTo>
                  <a:pt x="0" y="1144252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2387507" y="4445393"/>
            <a:ext cx="6777924" cy="3583827"/>
          </a:xfrm>
          <a:custGeom>
            <a:avLst/>
            <a:gdLst/>
            <a:ahLst/>
            <a:cxnLst/>
            <a:rect l="l" t="t" r="r" b="b"/>
            <a:pathLst>
              <a:path w="6777924" h="3583827">
                <a:moveTo>
                  <a:pt x="0" y="0"/>
                </a:moveTo>
                <a:lnTo>
                  <a:pt x="6777924" y="0"/>
                </a:lnTo>
                <a:lnTo>
                  <a:pt x="6777924" y="3583828"/>
                </a:lnTo>
                <a:lnTo>
                  <a:pt x="0" y="3583828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TextBox 19"/>
          <p:cNvSpPr txBox="1"/>
          <p:nvPr/>
        </p:nvSpPr>
        <p:spPr>
          <a:xfrm>
            <a:off x="10404228" y="5727382"/>
            <a:ext cx="5834326" cy="10579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l">
              <a:lnSpc>
                <a:spcPts val="4183"/>
              </a:lnSpc>
              <a:spcBef>
                <a:spcPct val="0"/>
              </a:spcBef>
            </a:pPr>
            <a:r>
              <a:rPr lang="en-US" sz="3803" b="1">
                <a:solidFill>
                  <a:srgbClr val="FC7759"/>
                </a:solidFill>
                <a:latin typeface="Proxima Nova Bold"/>
                <a:ea typeface="Proxima Nova Bold"/>
                <a:cs typeface="Proxima Nova Bold"/>
                <a:sym typeface="Proxima Nova Bold"/>
              </a:rPr>
              <a:t>Tham gia buổi hướng dẫn sử dụng Thư viện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275365" y="1134362"/>
            <a:ext cx="6771783" cy="6165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729"/>
              </a:lnSpc>
              <a:spcBef>
                <a:spcPct val="0"/>
              </a:spcBef>
            </a:pPr>
            <a:r>
              <a:rPr lang="en-US" sz="4299" b="1" spc="85">
                <a:solidFill>
                  <a:srgbClr val="3C1B72"/>
                </a:solidFill>
                <a:latin typeface="Montserrat Heavy"/>
                <a:ea typeface="Montserrat Heavy"/>
                <a:cs typeface="Montserrat Heavy"/>
                <a:sym typeface="Montserrat Heavy"/>
              </a:rPr>
              <a:t>ĐIỀU KIỆN SỬ DỤNG</a:t>
            </a:r>
          </a:p>
        </p:txBody>
      </p:sp>
      <p:grpSp>
        <p:nvGrpSpPr>
          <p:cNvPr id="21" name="Group 21"/>
          <p:cNvGrpSpPr/>
          <p:nvPr/>
        </p:nvGrpSpPr>
        <p:grpSpPr>
          <a:xfrm>
            <a:off x="15371285" y="408316"/>
            <a:ext cx="2674638" cy="1330735"/>
            <a:chOff x="0" y="0"/>
            <a:chExt cx="848384" cy="422104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848384" cy="422104"/>
            </a:xfrm>
            <a:custGeom>
              <a:avLst/>
              <a:gdLst/>
              <a:ahLst/>
              <a:cxnLst/>
              <a:rect l="l" t="t" r="r" b="b"/>
              <a:pathLst>
                <a:path w="848384" h="422104">
                  <a:moveTo>
                    <a:pt x="57891" y="0"/>
                  </a:moveTo>
                  <a:lnTo>
                    <a:pt x="790493" y="0"/>
                  </a:lnTo>
                  <a:cubicBezTo>
                    <a:pt x="822465" y="0"/>
                    <a:pt x="848384" y="25919"/>
                    <a:pt x="848384" y="57891"/>
                  </a:cubicBezTo>
                  <a:lnTo>
                    <a:pt x="848384" y="364212"/>
                  </a:lnTo>
                  <a:cubicBezTo>
                    <a:pt x="848384" y="396185"/>
                    <a:pt x="822465" y="422104"/>
                    <a:pt x="790493" y="422104"/>
                  </a:cubicBezTo>
                  <a:lnTo>
                    <a:pt x="57891" y="422104"/>
                  </a:lnTo>
                  <a:cubicBezTo>
                    <a:pt x="25919" y="422104"/>
                    <a:pt x="0" y="396185"/>
                    <a:pt x="0" y="364212"/>
                  </a:cubicBezTo>
                  <a:lnTo>
                    <a:pt x="0" y="57891"/>
                  </a:lnTo>
                  <a:cubicBezTo>
                    <a:pt x="0" y="25919"/>
                    <a:pt x="25919" y="0"/>
                    <a:pt x="57891" y="0"/>
                  </a:cubicBezTo>
                  <a:close/>
                </a:path>
              </a:pathLst>
            </a:custGeom>
            <a:solidFill>
              <a:srgbClr val="FFFFF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0" y="9525"/>
              <a:ext cx="848384" cy="412579"/>
            </a:xfrm>
            <a:prstGeom prst="rect">
              <a:avLst/>
            </a:prstGeom>
          </p:spPr>
          <p:txBody>
            <a:bodyPr lIns="42180" tIns="42180" rIns="42180" bIns="42180" rtlCol="0" anchor="ctr"/>
            <a:lstStyle/>
            <a:p>
              <a:pPr marL="0" lvl="0" indent="0" algn="ctr">
                <a:lnSpc>
                  <a:spcPts val="1477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4" name="Freeform 24"/>
          <p:cNvSpPr/>
          <p:nvPr/>
        </p:nvSpPr>
        <p:spPr>
          <a:xfrm>
            <a:off x="16791579" y="558479"/>
            <a:ext cx="996416" cy="970817"/>
          </a:xfrm>
          <a:custGeom>
            <a:avLst/>
            <a:gdLst/>
            <a:ahLst/>
            <a:cxnLst/>
            <a:rect l="l" t="t" r="r" b="b"/>
            <a:pathLst>
              <a:path w="996416" h="970817">
                <a:moveTo>
                  <a:pt x="0" y="0"/>
                </a:moveTo>
                <a:lnTo>
                  <a:pt x="996417" y="0"/>
                </a:lnTo>
                <a:lnTo>
                  <a:pt x="996417" y="970817"/>
                </a:lnTo>
                <a:lnTo>
                  <a:pt x="0" y="970817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>
            <a:off x="15276733" y="459447"/>
            <a:ext cx="1789104" cy="1168881"/>
          </a:xfrm>
          <a:custGeom>
            <a:avLst/>
            <a:gdLst/>
            <a:ahLst/>
            <a:cxnLst/>
            <a:rect l="l" t="t" r="r" b="b"/>
            <a:pathLst>
              <a:path w="1789104" h="1168881">
                <a:moveTo>
                  <a:pt x="0" y="0"/>
                </a:moveTo>
                <a:lnTo>
                  <a:pt x="1789104" y="0"/>
                </a:lnTo>
                <a:lnTo>
                  <a:pt x="1789104" y="1168881"/>
                </a:lnTo>
                <a:lnTo>
                  <a:pt x="0" y="1168881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491898" y="8749716"/>
            <a:ext cx="19904529" cy="3086100"/>
            <a:chOff x="0" y="0"/>
            <a:chExt cx="5242345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242345" cy="812800"/>
            </a:xfrm>
            <a:custGeom>
              <a:avLst/>
              <a:gdLst/>
              <a:ahLst/>
              <a:cxnLst/>
              <a:rect l="l" t="t" r="r" b="b"/>
              <a:pathLst>
                <a:path w="5242345" h="812800">
                  <a:moveTo>
                    <a:pt x="19837" y="0"/>
                  </a:moveTo>
                  <a:lnTo>
                    <a:pt x="5222509" y="0"/>
                  </a:lnTo>
                  <a:cubicBezTo>
                    <a:pt x="5233464" y="0"/>
                    <a:pt x="5242345" y="8881"/>
                    <a:pt x="5242345" y="19837"/>
                  </a:cubicBezTo>
                  <a:lnTo>
                    <a:pt x="5242345" y="792963"/>
                  </a:lnTo>
                  <a:cubicBezTo>
                    <a:pt x="5242345" y="798224"/>
                    <a:pt x="5240255" y="803270"/>
                    <a:pt x="5236535" y="806990"/>
                  </a:cubicBezTo>
                  <a:cubicBezTo>
                    <a:pt x="5232815" y="810710"/>
                    <a:pt x="5227770" y="812800"/>
                    <a:pt x="5222509" y="812800"/>
                  </a:cubicBezTo>
                  <a:lnTo>
                    <a:pt x="19837" y="812800"/>
                  </a:lnTo>
                  <a:cubicBezTo>
                    <a:pt x="14576" y="812800"/>
                    <a:pt x="9530" y="810710"/>
                    <a:pt x="5810" y="806990"/>
                  </a:cubicBezTo>
                  <a:cubicBezTo>
                    <a:pt x="2090" y="803270"/>
                    <a:pt x="0" y="798224"/>
                    <a:pt x="0" y="792963"/>
                  </a:cubicBezTo>
                  <a:lnTo>
                    <a:pt x="0" y="19837"/>
                  </a:lnTo>
                  <a:cubicBezTo>
                    <a:pt x="0" y="14576"/>
                    <a:pt x="2090" y="9530"/>
                    <a:pt x="5810" y="5810"/>
                  </a:cubicBezTo>
                  <a:cubicBezTo>
                    <a:pt x="9530" y="2090"/>
                    <a:pt x="14576" y="0"/>
                    <a:pt x="19837" y="0"/>
                  </a:cubicBezTo>
                  <a:close/>
                </a:path>
              </a:pathLst>
            </a:custGeom>
            <a:solidFill>
              <a:srgbClr val="09163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5242345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 rot="-1987620">
            <a:off x="15521275" y="7945441"/>
            <a:ext cx="2897375" cy="2170397"/>
          </a:xfrm>
          <a:custGeom>
            <a:avLst/>
            <a:gdLst/>
            <a:ahLst/>
            <a:cxnLst/>
            <a:rect l="l" t="t" r="r" b="b"/>
            <a:pathLst>
              <a:path w="2897375" h="2170397">
                <a:moveTo>
                  <a:pt x="0" y="0"/>
                </a:moveTo>
                <a:lnTo>
                  <a:pt x="2897375" y="0"/>
                </a:lnTo>
                <a:lnTo>
                  <a:pt x="2897375" y="2170398"/>
                </a:lnTo>
                <a:lnTo>
                  <a:pt x="0" y="217039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AutoShape 6"/>
          <p:cNvSpPr/>
          <p:nvPr/>
        </p:nvSpPr>
        <p:spPr>
          <a:xfrm>
            <a:off x="1071562" y="983991"/>
            <a:ext cx="0" cy="1042923"/>
          </a:xfrm>
          <a:prstGeom prst="line">
            <a:avLst/>
          </a:prstGeom>
          <a:ln w="85725" cap="flat">
            <a:solidFill>
              <a:srgbClr val="1EFF71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1330097" y="858127"/>
            <a:ext cx="8404640" cy="12166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729"/>
              </a:lnSpc>
            </a:pPr>
            <a:r>
              <a:rPr lang="en-US" sz="4299" b="1" spc="85">
                <a:solidFill>
                  <a:srgbClr val="3C1B72"/>
                </a:solidFill>
                <a:latin typeface="Montserrat Heavy"/>
                <a:ea typeface="Montserrat Heavy"/>
                <a:cs typeface="Montserrat Heavy"/>
                <a:sym typeface="Montserrat Heavy"/>
              </a:rPr>
              <a:t>PHẦN III</a:t>
            </a:r>
          </a:p>
          <a:p>
            <a:pPr marL="0" lvl="0" indent="0" algn="l">
              <a:lnSpc>
                <a:spcPts val="4729"/>
              </a:lnSpc>
              <a:spcBef>
                <a:spcPct val="0"/>
              </a:spcBef>
            </a:pPr>
            <a:r>
              <a:rPr lang="en-US" sz="4299" b="1" spc="85">
                <a:solidFill>
                  <a:srgbClr val="3C1B72"/>
                </a:solidFill>
                <a:latin typeface="Montserrat Heavy"/>
                <a:ea typeface="Montserrat Heavy"/>
                <a:cs typeface="Montserrat Heavy"/>
                <a:sym typeface="Montserrat Heavy"/>
              </a:rPr>
              <a:t>HOẠT ĐỘNG - SỰ KIỆN</a:t>
            </a:r>
          </a:p>
        </p:txBody>
      </p:sp>
      <p:sp>
        <p:nvSpPr>
          <p:cNvPr id="8" name="Freeform 8"/>
          <p:cNvSpPr/>
          <p:nvPr/>
        </p:nvSpPr>
        <p:spPr>
          <a:xfrm>
            <a:off x="1633299" y="5303048"/>
            <a:ext cx="535278" cy="556856"/>
          </a:xfrm>
          <a:custGeom>
            <a:avLst/>
            <a:gdLst/>
            <a:ahLst/>
            <a:cxnLst/>
            <a:rect l="l" t="t" r="r" b="b"/>
            <a:pathLst>
              <a:path w="535278" h="556856">
                <a:moveTo>
                  <a:pt x="0" y="0"/>
                </a:moveTo>
                <a:lnTo>
                  <a:pt x="535277" y="0"/>
                </a:lnTo>
                <a:lnTo>
                  <a:pt x="535277" y="556856"/>
                </a:lnTo>
                <a:lnTo>
                  <a:pt x="0" y="55685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1585047">
            <a:off x="647812" y="3113517"/>
            <a:ext cx="1364571" cy="2338050"/>
          </a:xfrm>
          <a:custGeom>
            <a:avLst/>
            <a:gdLst/>
            <a:ahLst/>
            <a:cxnLst/>
            <a:rect l="l" t="t" r="r" b="b"/>
            <a:pathLst>
              <a:path w="1364571" h="2338050">
                <a:moveTo>
                  <a:pt x="0" y="0"/>
                </a:moveTo>
                <a:lnTo>
                  <a:pt x="1364571" y="0"/>
                </a:lnTo>
                <a:lnTo>
                  <a:pt x="1364571" y="2338050"/>
                </a:lnTo>
                <a:lnTo>
                  <a:pt x="0" y="233805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6513733" y="603929"/>
            <a:ext cx="1200037" cy="1169206"/>
          </a:xfrm>
          <a:custGeom>
            <a:avLst/>
            <a:gdLst/>
            <a:ahLst/>
            <a:cxnLst/>
            <a:rect l="l" t="t" r="r" b="b"/>
            <a:pathLst>
              <a:path w="1200037" h="1169206">
                <a:moveTo>
                  <a:pt x="0" y="0"/>
                </a:moveTo>
                <a:lnTo>
                  <a:pt x="1200037" y="0"/>
                </a:lnTo>
                <a:lnTo>
                  <a:pt x="1200037" y="1169207"/>
                </a:lnTo>
                <a:lnTo>
                  <a:pt x="0" y="116920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4689323" y="484660"/>
            <a:ext cx="2154713" cy="1407746"/>
          </a:xfrm>
          <a:custGeom>
            <a:avLst/>
            <a:gdLst/>
            <a:ahLst/>
            <a:cxnLst/>
            <a:rect l="l" t="t" r="r" b="b"/>
            <a:pathLst>
              <a:path w="2154713" h="1407746">
                <a:moveTo>
                  <a:pt x="0" y="0"/>
                </a:moveTo>
                <a:lnTo>
                  <a:pt x="2154713" y="0"/>
                </a:lnTo>
                <a:lnTo>
                  <a:pt x="2154713" y="1407745"/>
                </a:lnTo>
                <a:lnTo>
                  <a:pt x="0" y="140774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3204097" y="2932036"/>
            <a:ext cx="11879806" cy="6712090"/>
          </a:xfrm>
          <a:custGeom>
            <a:avLst/>
            <a:gdLst/>
            <a:ahLst/>
            <a:cxnLst/>
            <a:rect l="l" t="t" r="r" b="b"/>
            <a:pathLst>
              <a:path w="11879806" h="6712090">
                <a:moveTo>
                  <a:pt x="0" y="0"/>
                </a:moveTo>
                <a:lnTo>
                  <a:pt x="11879806" y="0"/>
                </a:lnTo>
                <a:lnTo>
                  <a:pt x="11879806" y="6712091"/>
                </a:lnTo>
                <a:lnTo>
                  <a:pt x="0" y="6712091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906279">
            <a:off x="-333329" y="6035517"/>
            <a:ext cx="3245101" cy="1436853"/>
          </a:xfrm>
          <a:custGeom>
            <a:avLst/>
            <a:gdLst/>
            <a:ahLst/>
            <a:cxnLst/>
            <a:rect l="l" t="t" r="r" b="b"/>
            <a:pathLst>
              <a:path w="3245101" h="1436853">
                <a:moveTo>
                  <a:pt x="0" y="0"/>
                </a:moveTo>
                <a:lnTo>
                  <a:pt x="3245101" y="0"/>
                </a:lnTo>
                <a:lnTo>
                  <a:pt x="3245101" y="1436854"/>
                </a:lnTo>
                <a:lnTo>
                  <a:pt x="0" y="143685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 l="-29943" r="-9243" b="-1488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3466645" flipH="1">
            <a:off x="15038778" y="1259771"/>
            <a:ext cx="3245101" cy="1436853"/>
          </a:xfrm>
          <a:custGeom>
            <a:avLst/>
            <a:gdLst/>
            <a:ahLst/>
            <a:cxnLst/>
            <a:rect l="l" t="t" r="r" b="b"/>
            <a:pathLst>
              <a:path w="3245101" h="1436853">
                <a:moveTo>
                  <a:pt x="3245100" y="0"/>
                </a:moveTo>
                <a:lnTo>
                  <a:pt x="0" y="0"/>
                </a:lnTo>
                <a:lnTo>
                  <a:pt x="0" y="1436854"/>
                </a:lnTo>
                <a:lnTo>
                  <a:pt x="3245100" y="1436854"/>
                </a:lnTo>
                <a:lnTo>
                  <a:pt x="324510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 l="-29943" r="-9243" b="-1488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7020140" y="1739051"/>
            <a:ext cx="497424" cy="852284"/>
          </a:xfrm>
          <a:custGeom>
            <a:avLst/>
            <a:gdLst/>
            <a:ahLst/>
            <a:cxnLst/>
            <a:rect l="l" t="t" r="r" b="b"/>
            <a:pathLst>
              <a:path w="497424" h="852284">
                <a:moveTo>
                  <a:pt x="0" y="0"/>
                </a:moveTo>
                <a:lnTo>
                  <a:pt x="497424" y="0"/>
                </a:lnTo>
                <a:lnTo>
                  <a:pt x="497424" y="852284"/>
                </a:lnTo>
                <a:lnTo>
                  <a:pt x="0" y="85228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090093" y="8653098"/>
            <a:ext cx="662555" cy="1135219"/>
          </a:xfrm>
          <a:custGeom>
            <a:avLst/>
            <a:gdLst/>
            <a:ahLst/>
            <a:cxnLst/>
            <a:rect l="l" t="t" r="r" b="b"/>
            <a:pathLst>
              <a:path w="662555" h="1135219">
                <a:moveTo>
                  <a:pt x="0" y="0"/>
                </a:moveTo>
                <a:lnTo>
                  <a:pt x="662555" y="0"/>
                </a:lnTo>
                <a:lnTo>
                  <a:pt x="662555" y="1135219"/>
                </a:lnTo>
                <a:lnTo>
                  <a:pt x="0" y="113521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1431773" y="-103415"/>
            <a:ext cx="963408" cy="1650699"/>
          </a:xfrm>
          <a:custGeom>
            <a:avLst/>
            <a:gdLst/>
            <a:ahLst/>
            <a:cxnLst/>
            <a:rect l="l" t="t" r="r" b="b"/>
            <a:pathLst>
              <a:path w="963408" h="1650699">
                <a:moveTo>
                  <a:pt x="0" y="0"/>
                </a:moveTo>
                <a:lnTo>
                  <a:pt x="963408" y="0"/>
                </a:lnTo>
                <a:lnTo>
                  <a:pt x="963408" y="1650699"/>
                </a:lnTo>
                <a:lnTo>
                  <a:pt x="0" y="165069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469819" y="198711"/>
            <a:ext cx="816229" cy="1046448"/>
          </a:xfrm>
          <a:custGeom>
            <a:avLst/>
            <a:gdLst/>
            <a:ahLst/>
            <a:cxnLst/>
            <a:rect l="l" t="t" r="r" b="b"/>
            <a:pathLst>
              <a:path w="816229" h="1046448">
                <a:moveTo>
                  <a:pt x="0" y="0"/>
                </a:moveTo>
                <a:lnTo>
                  <a:pt x="816229" y="0"/>
                </a:lnTo>
                <a:lnTo>
                  <a:pt x="816229" y="1046448"/>
                </a:lnTo>
                <a:lnTo>
                  <a:pt x="0" y="104644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6443071" y="8653098"/>
            <a:ext cx="816229" cy="1046448"/>
          </a:xfrm>
          <a:custGeom>
            <a:avLst/>
            <a:gdLst/>
            <a:ahLst/>
            <a:cxnLst/>
            <a:rect l="l" t="t" r="r" b="b"/>
            <a:pathLst>
              <a:path w="816229" h="1046448">
                <a:moveTo>
                  <a:pt x="0" y="0"/>
                </a:moveTo>
                <a:lnTo>
                  <a:pt x="816229" y="0"/>
                </a:lnTo>
                <a:lnTo>
                  <a:pt x="816229" y="1046448"/>
                </a:lnTo>
                <a:lnTo>
                  <a:pt x="0" y="104644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-993005">
            <a:off x="5202432" y="347150"/>
            <a:ext cx="4378507" cy="628913"/>
          </a:xfrm>
          <a:custGeom>
            <a:avLst/>
            <a:gdLst/>
            <a:ahLst/>
            <a:cxnLst/>
            <a:rect l="l" t="t" r="r" b="b"/>
            <a:pathLst>
              <a:path w="4378507" h="628913">
                <a:moveTo>
                  <a:pt x="0" y="0"/>
                </a:moveTo>
                <a:lnTo>
                  <a:pt x="4378507" y="0"/>
                </a:lnTo>
                <a:lnTo>
                  <a:pt x="4378507" y="628913"/>
                </a:lnTo>
                <a:lnTo>
                  <a:pt x="0" y="62891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-9464071">
            <a:off x="10592356" y="9385089"/>
            <a:ext cx="4378507" cy="628913"/>
          </a:xfrm>
          <a:custGeom>
            <a:avLst/>
            <a:gdLst/>
            <a:ahLst/>
            <a:cxnLst/>
            <a:rect l="l" t="t" r="r" b="b"/>
            <a:pathLst>
              <a:path w="4378507" h="628913">
                <a:moveTo>
                  <a:pt x="0" y="0"/>
                </a:moveTo>
                <a:lnTo>
                  <a:pt x="4378507" y="0"/>
                </a:lnTo>
                <a:lnTo>
                  <a:pt x="4378507" y="628913"/>
                </a:lnTo>
                <a:lnTo>
                  <a:pt x="0" y="62891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1885878">
            <a:off x="-1011006" y="1270402"/>
            <a:ext cx="4411813" cy="1395737"/>
          </a:xfrm>
          <a:custGeom>
            <a:avLst/>
            <a:gdLst/>
            <a:ahLst/>
            <a:cxnLst/>
            <a:rect l="l" t="t" r="r" b="b"/>
            <a:pathLst>
              <a:path w="4411813" h="1395737">
                <a:moveTo>
                  <a:pt x="0" y="0"/>
                </a:moveTo>
                <a:lnTo>
                  <a:pt x="4411812" y="0"/>
                </a:lnTo>
                <a:lnTo>
                  <a:pt x="4411812" y="1395737"/>
                </a:lnTo>
                <a:lnTo>
                  <a:pt x="0" y="139573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1375038">
            <a:off x="16084725" y="5062366"/>
            <a:ext cx="1153205" cy="1484607"/>
          </a:xfrm>
          <a:custGeom>
            <a:avLst/>
            <a:gdLst/>
            <a:ahLst/>
            <a:cxnLst/>
            <a:rect l="l" t="t" r="r" b="b"/>
            <a:pathLst>
              <a:path w="1153205" h="1484607">
                <a:moveTo>
                  <a:pt x="0" y="0"/>
                </a:moveTo>
                <a:lnTo>
                  <a:pt x="1153206" y="0"/>
                </a:lnTo>
                <a:lnTo>
                  <a:pt x="1153206" y="1484608"/>
                </a:lnTo>
                <a:lnTo>
                  <a:pt x="0" y="1484608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3" name="Group 13"/>
          <p:cNvGrpSpPr/>
          <p:nvPr/>
        </p:nvGrpSpPr>
        <p:grpSpPr>
          <a:xfrm>
            <a:off x="1028700" y="1028700"/>
            <a:ext cx="16230600" cy="8923564"/>
            <a:chOff x="0" y="0"/>
            <a:chExt cx="4274726" cy="2350239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4274726" cy="2350239"/>
            </a:xfrm>
            <a:custGeom>
              <a:avLst/>
              <a:gdLst/>
              <a:ahLst/>
              <a:cxnLst/>
              <a:rect l="l" t="t" r="r" b="b"/>
              <a:pathLst>
                <a:path w="4274726" h="2350239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2325912"/>
                  </a:lnTo>
                  <a:cubicBezTo>
                    <a:pt x="4274726" y="2339348"/>
                    <a:pt x="4263834" y="2350239"/>
                    <a:pt x="4250399" y="2350239"/>
                  </a:cubicBezTo>
                  <a:lnTo>
                    <a:pt x="24327" y="2350239"/>
                  </a:lnTo>
                  <a:cubicBezTo>
                    <a:pt x="10891" y="2350239"/>
                    <a:pt x="0" y="2339348"/>
                    <a:pt x="0" y="2325912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3C1B7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19050"/>
              <a:ext cx="4274726" cy="236928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20"/>
                </a:lnSpc>
              </a:pPr>
              <a:endParaRPr/>
            </a:p>
          </p:txBody>
        </p:sp>
      </p:grpSp>
      <p:sp>
        <p:nvSpPr>
          <p:cNvPr id="16" name="AutoShape 16"/>
          <p:cNvSpPr/>
          <p:nvPr/>
        </p:nvSpPr>
        <p:spPr>
          <a:xfrm>
            <a:off x="1795510" y="1577992"/>
            <a:ext cx="0" cy="1013343"/>
          </a:xfrm>
          <a:prstGeom prst="line">
            <a:avLst/>
          </a:prstGeom>
          <a:ln w="85725" cap="flat">
            <a:solidFill>
              <a:srgbClr val="1EFF71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7" name="TextBox 17"/>
          <p:cNvSpPr txBox="1"/>
          <p:nvPr/>
        </p:nvSpPr>
        <p:spPr>
          <a:xfrm>
            <a:off x="2286048" y="3810120"/>
            <a:ext cx="13555135" cy="4975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99"/>
              </a:lnSpc>
            </a:pPr>
            <a:r>
              <a:rPr lang="en-US" sz="3999" spc="79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• Rèn luyện các kỹ năng mềm như: Kỹ năng giao tiếp, kỹ năng sắp xếp công việc khoa học, kỹ năng tìm kiếm tài liệu, kỹ năng viết bài, kỹ năng chụp ảnh báo chí,…</a:t>
            </a:r>
          </a:p>
          <a:p>
            <a:pPr algn="l">
              <a:lnSpc>
                <a:spcPts val="4399"/>
              </a:lnSpc>
            </a:pPr>
            <a:r>
              <a:rPr lang="en-US" sz="3999" spc="79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• Nâng cao các kỹ năng giao tiếp tiếng Anh</a:t>
            </a:r>
          </a:p>
          <a:p>
            <a:pPr algn="l">
              <a:lnSpc>
                <a:spcPts val="4399"/>
              </a:lnSpc>
            </a:pPr>
            <a:r>
              <a:rPr lang="en-US" sz="3999" spc="79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• Giao lưu và kết bạn với nhiều bạn mới</a:t>
            </a:r>
          </a:p>
          <a:p>
            <a:pPr algn="l">
              <a:lnSpc>
                <a:spcPts val="4399"/>
              </a:lnSpc>
            </a:pPr>
            <a:r>
              <a:rPr lang="en-US" sz="3999" spc="79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• Được tham gia các lớp tập huấn viết bài, chụp ảnh báo chí</a:t>
            </a:r>
          </a:p>
          <a:p>
            <a:pPr algn="l">
              <a:lnSpc>
                <a:spcPts val="4399"/>
              </a:lnSpc>
              <a:spcBef>
                <a:spcPct val="0"/>
              </a:spcBef>
            </a:pPr>
            <a:r>
              <a:rPr lang="en-US" sz="3999" spc="79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• Được cộng điểm rèn luyện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2054045" y="1616092"/>
            <a:ext cx="15029726" cy="6165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729"/>
              </a:lnSpc>
              <a:spcBef>
                <a:spcPct val="0"/>
              </a:spcBef>
            </a:pPr>
            <a:r>
              <a:rPr lang="en-US" sz="4299" b="1" spc="85">
                <a:solidFill>
                  <a:srgbClr val="FFFFFF"/>
                </a:solidFill>
                <a:latin typeface="Montserrat Heavy"/>
                <a:ea typeface="Montserrat Heavy"/>
                <a:cs typeface="Montserrat Heavy"/>
                <a:sym typeface="Montserrat Heavy"/>
              </a:rPr>
              <a:t>LỢI ÍCH</a:t>
            </a:r>
          </a:p>
        </p:txBody>
      </p:sp>
      <p:grpSp>
        <p:nvGrpSpPr>
          <p:cNvPr id="19" name="Group 19"/>
          <p:cNvGrpSpPr/>
          <p:nvPr/>
        </p:nvGrpSpPr>
        <p:grpSpPr>
          <a:xfrm>
            <a:off x="15371285" y="408316"/>
            <a:ext cx="2674638" cy="1330735"/>
            <a:chOff x="0" y="0"/>
            <a:chExt cx="848384" cy="422104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848384" cy="422104"/>
            </a:xfrm>
            <a:custGeom>
              <a:avLst/>
              <a:gdLst/>
              <a:ahLst/>
              <a:cxnLst/>
              <a:rect l="l" t="t" r="r" b="b"/>
              <a:pathLst>
                <a:path w="848384" h="422104">
                  <a:moveTo>
                    <a:pt x="57891" y="0"/>
                  </a:moveTo>
                  <a:lnTo>
                    <a:pt x="790493" y="0"/>
                  </a:lnTo>
                  <a:cubicBezTo>
                    <a:pt x="822465" y="0"/>
                    <a:pt x="848384" y="25919"/>
                    <a:pt x="848384" y="57891"/>
                  </a:cubicBezTo>
                  <a:lnTo>
                    <a:pt x="848384" y="364212"/>
                  </a:lnTo>
                  <a:cubicBezTo>
                    <a:pt x="848384" y="396185"/>
                    <a:pt x="822465" y="422104"/>
                    <a:pt x="790493" y="422104"/>
                  </a:cubicBezTo>
                  <a:lnTo>
                    <a:pt x="57891" y="422104"/>
                  </a:lnTo>
                  <a:cubicBezTo>
                    <a:pt x="25919" y="422104"/>
                    <a:pt x="0" y="396185"/>
                    <a:pt x="0" y="364212"/>
                  </a:cubicBezTo>
                  <a:lnTo>
                    <a:pt x="0" y="57891"/>
                  </a:lnTo>
                  <a:cubicBezTo>
                    <a:pt x="0" y="25919"/>
                    <a:pt x="25919" y="0"/>
                    <a:pt x="57891" y="0"/>
                  </a:cubicBezTo>
                  <a:close/>
                </a:path>
              </a:pathLst>
            </a:custGeom>
            <a:solidFill>
              <a:srgbClr val="FFFFF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9525"/>
              <a:ext cx="848384" cy="412579"/>
            </a:xfrm>
            <a:prstGeom prst="rect">
              <a:avLst/>
            </a:prstGeom>
          </p:spPr>
          <p:txBody>
            <a:bodyPr lIns="42180" tIns="42180" rIns="42180" bIns="42180" rtlCol="0" anchor="ctr"/>
            <a:lstStyle/>
            <a:p>
              <a:pPr marL="0" lvl="0" indent="0" algn="ctr">
                <a:lnSpc>
                  <a:spcPts val="1477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2" name="Freeform 22"/>
          <p:cNvSpPr/>
          <p:nvPr/>
        </p:nvSpPr>
        <p:spPr>
          <a:xfrm>
            <a:off x="16791579" y="558479"/>
            <a:ext cx="996416" cy="970817"/>
          </a:xfrm>
          <a:custGeom>
            <a:avLst/>
            <a:gdLst/>
            <a:ahLst/>
            <a:cxnLst/>
            <a:rect l="l" t="t" r="r" b="b"/>
            <a:pathLst>
              <a:path w="996416" h="970817">
                <a:moveTo>
                  <a:pt x="0" y="0"/>
                </a:moveTo>
                <a:lnTo>
                  <a:pt x="996417" y="0"/>
                </a:lnTo>
                <a:lnTo>
                  <a:pt x="996417" y="970817"/>
                </a:lnTo>
                <a:lnTo>
                  <a:pt x="0" y="970817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>
            <a:off x="15276733" y="459447"/>
            <a:ext cx="1789104" cy="1168881"/>
          </a:xfrm>
          <a:custGeom>
            <a:avLst/>
            <a:gdLst/>
            <a:ahLst/>
            <a:cxnLst/>
            <a:rect l="l" t="t" r="r" b="b"/>
            <a:pathLst>
              <a:path w="1789104" h="1168881">
                <a:moveTo>
                  <a:pt x="0" y="0"/>
                </a:moveTo>
                <a:lnTo>
                  <a:pt x="1789104" y="0"/>
                </a:lnTo>
                <a:lnTo>
                  <a:pt x="1789104" y="1168881"/>
                </a:lnTo>
                <a:lnTo>
                  <a:pt x="0" y="1168881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906279">
            <a:off x="-333329" y="6035517"/>
            <a:ext cx="3245101" cy="1436853"/>
          </a:xfrm>
          <a:custGeom>
            <a:avLst/>
            <a:gdLst/>
            <a:ahLst/>
            <a:cxnLst/>
            <a:rect l="l" t="t" r="r" b="b"/>
            <a:pathLst>
              <a:path w="3245101" h="1436853">
                <a:moveTo>
                  <a:pt x="0" y="0"/>
                </a:moveTo>
                <a:lnTo>
                  <a:pt x="3245101" y="0"/>
                </a:lnTo>
                <a:lnTo>
                  <a:pt x="3245101" y="1436854"/>
                </a:lnTo>
                <a:lnTo>
                  <a:pt x="0" y="143685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 l="-29943" r="-9243" b="-1488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3466645" flipH="1">
            <a:off x="15038778" y="1259771"/>
            <a:ext cx="3245101" cy="1436853"/>
          </a:xfrm>
          <a:custGeom>
            <a:avLst/>
            <a:gdLst/>
            <a:ahLst/>
            <a:cxnLst/>
            <a:rect l="l" t="t" r="r" b="b"/>
            <a:pathLst>
              <a:path w="3245101" h="1436853">
                <a:moveTo>
                  <a:pt x="3245100" y="0"/>
                </a:moveTo>
                <a:lnTo>
                  <a:pt x="0" y="0"/>
                </a:lnTo>
                <a:lnTo>
                  <a:pt x="0" y="1436854"/>
                </a:lnTo>
                <a:lnTo>
                  <a:pt x="3245100" y="1436854"/>
                </a:lnTo>
                <a:lnTo>
                  <a:pt x="324510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 l="-29943" r="-9243" b="-1488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7020140" y="1739051"/>
            <a:ext cx="497424" cy="852284"/>
          </a:xfrm>
          <a:custGeom>
            <a:avLst/>
            <a:gdLst/>
            <a:ahLst/>
            <a:cxnLst/>
            <a:rect l="l" t="t" r="r" b="b"/>
            <a:pathLst>
              <a:path w="497424" h="852284">
                <a:moveTo>
                  <a:pt x="0" y="0"/>
                </a:moveTo>
                <a:lnTo>
                  <a:pt x="497424" y="0"/>
                </a:lnTo>
                <a:lnTo>
                  <a:pt x="497424" y="852284"/>
                </a:lnTo>
                <a:lnTo>
                  <a:pt x="0" y="85228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090093" y="8653098"/>
            <a:ext cx="662555" cy="1135219"/>
          </a:xfrm>
          <a:custGeom>
            <a:avLst/>
            <a:gdLst/>
            <a:ahLst/>
            <a:cxnLst/>
            <a:rect l="l" t="t" r="r" b="b"/>
            <a:pathLst>
              <a:path w="662555" h="1135219">
                <a:moveTo>
                  <a:pt x="0" y="0"/>
                </a:moveTo>
                <a:lnTo>
                  <a:pt x="662555" y="0"/>
                </a:lnTo>
                <a:lnTo>
                  <a:pt x="662555" y="1135219"/>
                </a:lnTo>
                <a:lnTo>
                  <a:pt x="0" y="113521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1431773" y="-103415"/>
            <a:ext cx="963408" cy="1650699"/>
          </a:xfrm>
          <a:custGeom>
            <a:avLst/>
            <a:gdLst/>
            <a:ahLst/>
            <a:cxnLst/>
            <a:rect l="l" t="t" r="r" b="b"/>
            <a:pathLst>
              <a:path w="963408" h="1650699">
                <a:moveTo>
                  <a:pt x="0" y="0"/>
                </a:moveTo>
                <a:lnTo>
                  <a:pt x="963408" y="0"/>
                </a:lnTo>
                <a:lnTo>
                  <a:pt x="963408" y="1650699"/>
                </a:lnTo>
                <a:lnTo>
                  <a:pt x="0" y="165069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469819" y="198711"/>
            <a:ext cx="816229" cy="1046448"/>
          </a:xfrm>
          <a:custGeom>
            <a:avLst/>
            <a:gdLst/>
            <a:ahLst/>
            <a:cxnLst/>
            <a:rect l="l" t="t" r="r" b="b"/>
            <a:pathLst>
              <a:path w="816229" h="1046448">
                <a:moveTo>
                  <a:pt x="0" y="0"/>
                </a:moveTo>
                <a:lnTo>
                  <a:pt x="816229" y="0"/>
                </a:lnTo>
                <a:lnTo>
                  <a:pt x="816229" y="1046448"/>
                </a:lnTo>
                <a:lnTo>
                  <a:pt x="0" y="104644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6443071" y="8653098"/>
            <a:ext cx="816229" cy="1046448"/>
          </a:xfrm>
          <a:custGeom>
            <a:avLst/>
            <a:gdLst/>
            <a:ahLst/>
            <a:cxnLst/>
            <a:rect l="l" t="t" r="r" b="b"/>
            <a:pathLst>
              <a:path w="816229" h="1046448">
                <a:moveTo>
                  <a:pt x="0" y="0"/>
                </a:moveTo>
                <a:lnTo>
                  <a:pt x="816229" y="0"/>
                </a:lnTo>
                <a:lnTo>
                  <a:pt x="816229" y="1046448"/>
                </a:lnTo>
                <a:lnTo>
                  <a:pt x="0" y="104644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-993005">
            <a:off x="5202432" y="347150"/>
            <a:ext cx="4378507" cy="628913"/>
          </a:xfrm>
          <a:custGeom>
            <a:avLst/>
            <a:gdLst/>
            <a:ahLst/>
            <a:cxnLst/>
            <a:rect l="l" t="t" r="r" b="b"/>
            <a:pathLst>
              <a:path w="4378507" h="628913">
                <a:moveTo>
                  <a:pt x="0" y="0"/>
                </a:moveTo>
                <a:lnTo>
                  <a:pt x="4378507" y="0"/>
                </a:lnTo>
                <a:lnTo>
                  <a:pt x="4378507" y="628913"/>
                </a:lnTo>
                <a:lnTo>
                  <a:pt x="0" y="62891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-9464071">
            <a:off x="10592356" y="9385089"/>
            <a:ext cx="4378507" cy="628913"/>
          </a:xfrm>
          <a:custGeom>
            <a:avLst/>
            <a:gdLst/>
            <a:ahLst/>
            <a:cxnLst/>
            <a:rect l="l" t="t" r="r" b="b"/>
            <a:pathLst>
              <a:path w="4378507" h="628913">
                <a:moveTo>
                  <a:pt x="0" y="0"/>
                </a:moveTo>
                <a:lnTo>
                  <a:pt x="4378507" y="0"/>
                </a:lnTo>
                <a:lnTo>
                  <a:pt x="4378507" y="628913"/>
                </a:lnTo>
                <a:lnTo>
                  <a:pt x="0" y="62891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1885878">
            <a:off x="-1011006" y="1270402"/>
            <a:ext cx="4411813" cy="1395737"/>
          </a:xfrm>
          <a:custGeom>
            <a:avLst/>
            <a:gdLst/>
            <a:ahLst/>
            <a:cxnLst/>
            <a:rect l="l" t="t" r="r" b="b"/>
            <a:pathLst>
              <a:path w="4411813" h="1395737">
                <a:moveTo>
                  <a:pt x="0" y="0"/>
                </a:moveTo>
                <a:lnTo>
                  <a:pt x="4411812" y="0"/>
                </a:lnTo>
                <a:lnTo>
                  <a:pt x="4411812" y="1395737"/>
                </a:lnTo>
                <a:lnTo>
                  <a:pt x="0" y="139573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1375038">
            <a:off x="16084725" y="5062366"/>
            <a:ext cx="1153205" cy="1484607"/>
          </a:xfrm>
          <a:custGeom>
            <a:avLst/>
            <a:gdLst/>
            <a:ahLst/>
            <a:cxnLst/>
            <a:rect l="l" t="t" r="r" b="b"/>
            <a:pathLst>
              <a:path w="1153205" h="1484607">
                <a:moveTo>
                  <a:pt x="0" y="0"/>
                </a:moveTo>
                <a:lnTo>
                  <a:pt x="1153206" y="0"/>
                </a:lnTo>
                <a:lnTo>
                  <a:pt x="1153206" y="1484608"/>
                </a:lnTo>
                <a:lnTo>
                  <a:pt x="0" y="1484608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3" name="Group 13"/>
          <p:cNvGrpSpPr/>
          <p:nvPr/>
        </p:nvGrpSpPr>
        <p:grpSpPr>
          <a:xfrm>
            <a:off x="845004" y="1028700"/>
            <a:ext cx="16636469" cy="8923564"/>
            <a:chOff x="0" y="0"/>
            <a:chExt cx="4381622" cy="2350239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4381622" cy="2350239"/>
            </a:xfrm>
            <a:custGeom>
              <a:avLst/>
              <a:gdLst/>
              <a:ahLst/>
              <a:cxnLst/>
              <a:rect l="l" t="t" r="r" b="b"/>
              <a:pathLst>
                <a:path w="4381622" h="2350239">
                  <a:moveTo>
                    <a:pt x="23733" y="0"/>
                  </a:moveTo>
                  <a:lnTo>
                    <a:pt x="4357888" y="0"/>
                  </a:lnTo>
                  <a:cubicBezTo>
                    <a:pt x="4370996" y="0"/>
                    <a:pt x="4381622" y="10626"/>
                    <a:pt x="4381622" y="23733"/>
                  </a:cubicBezTo>
                  <a:lnTo>
                    <a:pt x="4381622" y="2326506"/>
                  </a:lnTo>
                  <a:cubicBezTo>
                    <a:pt x="4381622" y="2339613"/>
                    <a:pt x="4370996" y="2350239"/>
                    <a:pt x="4357888" y="2350239"/>
                  </a:cubicBezTo>
                  <a:lnTo>
                    <a:pt x="23733" y="2350239"/>
                  </a:lnTo>
                  <a:cubicBezTo>
                    <a:pt x="10626" y="2350239"/>
                    <a:pt x="0" y="2339613"/>
                    <a:pt x="0" y="2326506"/>
                  </a:cubicBezTo>
                  <a:lnTo>
                    <a:pt x="0" y="23733"/>
                  </a:lnTo>
                  <a:cubicBezTo>
                    <a:pt x="0" y="10626"/>
                    <a:pt x="10626" y="0"/>
                    <a:pt x="23733" y="0"/>
                  </a:cubicBezTo>
                  <a:close/>
                </a:path>
              </a:pathLst>
            </a:custGeom>
            <a:solidFill>
              <a:srgbClr val="3C1B7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19050"/>
              <a:ext cx="4381622" cy="236928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20"/>
                </a:lnSpc>
              </a:pPr>
              <a:endParaRPr/>
            </a:p>
          </p:txBody>
        </p:sp>
      </p:grpSp>
      <p:sp>
        <p:nvSpPr>
          <p:cNvPr id="16" name="AutoShape 16"/>
          <p:cNvSpPr/>
          <p:nvPr/>
        </p:nvSpPr>
        <p:spPr>
          <a:xfrm>
            <a:off x="1795510" y="1706538"/>
            <a:ext cx="0" cy="1013343"/>
          </a:xfrm>
          <a:prstGeom prst="line">
            <a:avLst/>
          </a:prstGeom>
          <a:ln w="85725" cap="flat">
            <a:solidFill>
              <a:srgbClr val="1EFF71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7" name="TextBox 17"/>
          <p:cNvSpPr txBox="1"/>
          <p:nvPr/>
        </p:nvSpPr>
        <p:spPr>
          <a:xfrm>
            <a:off x="2054045" y="3711297"/>
            <a:ext cx="7997722" cy="5038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300"/>
              </a:lnSpc>
            </a:pPr>
            <a:r>
              <a:rPr lang="en-US" sz="3000" spc="6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- </a:t>
            </a:r>
            <a:r>
              <a:rPr lang="en-US" sz="3000" spc="60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Là</a:t>
            </a:r>
            <a:r>
              <a:rPr lang="en-US" sz="3000" spc="6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000" spc="60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sân</a:t>
            </a:r>
            <a:r>
              <a:rPr lang="en-US" sz="3000" spc="6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000" spc="60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chơi</a:t>
            </a:r>
            <a:r>
              <a:rPr lang="en-US" sz="3000" spc="6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000" spc="60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đặc</a:t>
            </a:r>
            <a:r>
              <a:rPr lang="en-US" sz="3000" spc="6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000" spc="60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biệt</a:t>
            </a:r>
            <a:r>
              <a:rPr lang="en-US" sz="3000" spc="6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000" spc="60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dành</a:t>
            </a:r>
            <a:r>
              <a:rPr lang="en-US" sz="3000" spc="6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000" spc="60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cho</a:t>
            </a:r>
            <a:r>
              <a:rPr lang="en-US" sz="3000" spc="6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Sinh </a:t>
            </a:r>
            <a:r>
              <a:rPr lang="en-US" sz="3000" spc="60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viên</a:t>
            </a:r>
            <a:r>
              <a:rPr lang="en-US" sz="3000" spc="6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000" spc="60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chỉ</a:t>
            </a:r>
            <a:r>
              <a:rPr lang="en-US" sz="3000" spc="6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000" spc="60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có</a:t>
            </a:r>
            <a:r>
              <a:rPr lang="en-US" sz="3000" spc="6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ở </a:t>
            </a:r>
            <a:r>
              <a:rPr lang="en-US" sz="3000" spc="60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Trường</a:t>
            </a:r>
            <a:r>
              <a:rPr lang="en-US" sz="3000" spc="6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ĐHAG</a:t>
            </a:r>
          </a:p>
          <a:p>
            <a:pPr algn="just">
              <a:lnSpc>
                <a:spcPts val="3300"/>
              </a:lnSpc>
            </a:pPr>
            <a:r>
              <a:rPr lang="en-US" sz="3000" spc="6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- Sinh </a:t>
            </a:r>
            <a:r>
              <a:rPr lang="en-US" sz="3000" spc="60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viên</a:t>
            </a:r>
            <a:r>
              <a:rPr lang="en-US" sz="3000" spc="6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000" spc="60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là</a:t>
            </a:r>
            <a:r>
              <a:rPr lang="en-US" sz="3000" spc="6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000" spc="60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phóng</a:t>
            </a:r>
            <a:r>
              <a:rPr lang="en-US" sz="3000" spc="6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000" spc="60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viên</a:t>
            </a:r>
            <a:r>
              <a:rPr lang="en-US" sz="3000" spc="6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, </a:t>
            </a:r>
            <a:r>
              <a:rPr lang="en-US" sz="3000" spc="60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cộng</a:t>
            </a:r>
            <a:r>
              <a:rPr lang="en-US" sz="3000" spc="6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000" spc="60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tác</a:t>
            </a:r>
            <a:r>
              <a:rPr lang="en-US" sz="3000" spc="6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000" spc="60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các</a:t>
            </a:r>
            <a:r>
              <a:rPr lang="en-US" sz="3000" spc="6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000" spc="60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nội</a:t>
            </a:r>
            <a:r>
              <a:rPr lang="en-US" sz="3000" spc="6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dung: </a:t>
            </a:r>
          </a:p>
          <a:p>
            <a:pPr algn="just">
              <a:lnSpc>
                <a:spcPts val="3300"/>
              </a:lnSpc>
            </a:pPr>
            <a:r>
              <a:rPr lang="en-US" sz="3000" spc="6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  + </a:t>
            </a:r>
            <a:r>
              <a:rPr lang="en-US" sz="3000" spc="60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Hoạt</a:t>
            </a:r>
            <a:r>
              <a:rPr lang="en-US" sz="3000" spc="6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000" spc="60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động</a:t>
            </a:r>
            <a:r>
              <a:rPr lang="en-US" sz="3000" spc="6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000" spc="60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học</a:t>
            </a:r>
            <a:r>
              <a:rPr lang="en-US" sz="3000" spc="6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000" spc="60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tập</a:t>
            </a:r>
            <a:r>
              <a:rPr lang="en-US" sz="3000" spc="6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, </a:t>
            </a:r>
            <a:r>
              <a:rPr lang="en-US" sz="3000" spc="60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nghiên</a:t>
            </a:r>
            <a:r>
              <a:rPr lang="en-US" sz="3000" spc="6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000" spc="60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cứu</a:t>
            </a:r>
            <a:r>
              <a:rPr lang="en-US" sz="3000" spc="6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khoa </a:t>
            </a:r>
            <a:r>
              <a:rPr lang="en-US" sz="3000" spc="60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học</a:t>
            </a:r>
            <a:r>
              <a:rPr lang="en-US" sz="3000" spc="6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, </a:t>
            </a:r>
            <a:r>
              <a:rPr lang="en-US" sz="3000" spc="60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phong</a:t>
            </a:r>
            <a:r>
              <a:rPr lang="en-US" sz="3000" spc="6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000" spc="60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trào</a:t>
            </a:r>
            <a:r>
              <a:rPr lang="en-US" sz="3000" spc="6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,…</a:t>
            </a:r>
          </a:p>
          <a:p>
            <a:pPr algn="just">
              <a:lnSpc>
                <a:spcPts val="3300"/>
              </a:lnSpc>
            </a:pPr>
            <a:r>
              <a:rPr lang="en-US" sz="3000" spc="6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  + </a:t>
            </a:r>
            <a:r>
              <a:rPr lang="en-US" sz="3000" spc="60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Tâm</a:t>
            </a:r>
            <a:r>
              <a:rPr lang="en-US" sz="3000" spc="6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000" spc="60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tư</a:t>
            </a:r>
            <a:r>
              <a:rPr lang="en-US" sz="3000" spc="6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, </a:t>
            </a:r>
            <a:r>
              <a:rPr lang="en-US" sz="3000" spc="60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tình</a:t>
            </a:r>
            <a:r>
              <a:rPr lang="en-US" sz="3000" spc="6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000" spc="60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cảm</a:t>
            </a:r>
            <a:r>
              <a:rPr lang="en-US" sz="3000" spc="6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, </a:t>
            </a:r>
            <a:r>
              <a:rPr lang="en-US" sz="3000" spc="60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năng</a:t>
            </a:r>
            <a:r>
              <a:rPr lang="en-US" sz="3000" spc="6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000" spc="60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khiếu</a:t>
            </a:r>
            <a:r>
              <a:rPr lang="en-US" sz="3000" spc="6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000" spc="60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viết</a:t>
            </a:r>
            <a:r>
              <a:rPr lang="en-US" sz="3000" spc="6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, sang </a:t>
            </a:r>
            <a:r>
              <a:rPr lang="en-US" sz="3000" spc="60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tác</a:t>
            </a:r>
            <a:r>
              <a:rPr lang="en-US" sz="3000" spc="6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, </a:t>
            </a:r>
            <a:r>
              <a:rPr lang="en-US" sz="3000" spc="60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chụp</a:t>
            </a:r>
            <a:r>
              <a:rPr lang="en-US" sz="3000" spc="6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000" spc="60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ảnh</a:t>
            </a:r>
            <a:r>
              <a:rPr lang="en-US" sz="3000" spc="6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,…</a:t>
            </a:r>
          </a:p>
          <a:p>
            <a:pPr algn="just">
              <a:lnSpc>
                <a:spcPts val="3300"/>
              </a:lnSpc>
            </a:pPr>
            <a:r>
              <a:rPr lang="en-US" sz="3000" spc="6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- </a:t>
            </a:r>
            <a:r>
              <a:rPr lang="en-US" sz="3000" spc="60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Địa</a:t>
            </a:r>
            <a:r>
              <a:rPr lang="en-US" sz="3000" spc="6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000" spc="60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chỉ</a:t>
            </a:r>
            <a:r>
              <a:rPr lang="en-US" sz="3000" spc="6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: </a:t>
            </a:r>
            <a:r>
              <a:rPr lang="en-US" sz="3000" b="1" u="sng" spc="60" dirty="0">
                <a:solidFill>
                  <a:srgbClr val="92D050"/>
                </a:solidFill>
                <a:latin typeface="Montserrat"/>
                <a:ea typeface="Montserrat"/>
                <a:cs typeface="Montserrat"/>
                <a:sym typeface="Montserrat"/>
                <a:hlinkClick r:id="rId16" tooltip="http://enews.agu.edu.vn/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http://enews.agu.edu.vn</a:t>
            </a:r>
          </a:p>
          <a:p>
            <a:pPr algn="just">
              <a:lnSpc>
                <a:spcPts val="3300"/>
              </a:lnSpc>
            </a:pPr>
            <a:r>
              <a:rPr lang="en-US" sz="3000" spc="6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- Thông tin </a:t>
            </a:r>
            <a:r>
              <a:rPr lang="en-US" sz="3000" spc="60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liên</a:t>
            </a:r>
            <a:r>
              <a:rPr lang="en-US" sz="3000" spc="6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000" spc="60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hệ</a:t>
            </a:r>
            <a:r>
              <a:rPr lang="en-US" sz="3000" spc="6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:</a:t>
            </a:r>
          </a:p>
          <a:p>
            <a:pPr algn="just">
              <a:lnSpc>
                <a:spcPts val="3300"/>
              </a:lnSpc>
            </a:pPr>
            <a:r>
              <a:rPr lang="en-US" sz="3000" spc="6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  + </a:t>
            </a:r>
            <a:r>
              <a:rPr lang="en-US" sz="3000" spc="60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TổThông</a:t>
            </a:r>
            <a:r>
              <a:rPr lang="en-US" sz="3000" spc="6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tin – Tin </a:t>
            </a:r>
            <a:r>
              <a:rPr lang="en-US" sz="3000" spc="60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học</a:t>
            </a:r>
            <a:r>
              <a:rPr lang="en-US" sz="3000" spc="6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(</a:t>
            </a:r>
            <a:r>
              <a:rPr lang="en-US" sz="3000" spc="60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Tầng</a:t>
            </a:r>
            <a:r>
              <a:rPr lang="en-US" sz="3000" spc="6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4)</a:t>
            </a:r>
          </a:p>
          <a:p>
            <a:pPr algn="just">
              <a:lnSpc>
                <a:spcPts val="3300"/>
              </a:lnSpc>
              <a:spcBef>
                <a:spcPct val="0"/>
              </a:spcBef>
            </a:pPr>
            <a:r>
              <a:rPr lang="en-US" sz="3000" spc="6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  + Email: </a:t>
            </a:r>
            <a:r>
              <a:rPr lang="en-US" sz="3000" b="1" u="sng" spc="60" dirty="0">
                <a:solidFill>
                  <a:srgbClr val="92D050"/>
                </a:solidFill>
                <a:latin typeface="Montserrat"/>
                <a:ea typeface="Montserrat"/>
                <a:cs typeface="Montserrat"/>
                <a:sym typeface="Montserrat"/>
                <a:hlinkClick r:id="rId17" tooltip="mailto:enews@agu.edu.vn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enews@agu.edu.vn</a:t>
            </a:r>
          </a:p>
        </p:txBody>
      </p:sp>
      <p:sp>
        <p:nvSpPr>
          <p:cNvPr id="18" name="Freeform 18"/>
          <p:cNvSpPr/>
          <p:nvPr/>
        </p:nvSpPr>
        <p:spPr>
          <a:xfrm>
            <a:off x="10337517" y="2985935"/>
            <a:ext cx="6902733" cy="6190387"/>
          </a:xfrm>
          <a:custGeom>
            <a:avLst/>
            <a:gdLst/>
            <a:ahLst/>
            <a:cxnLst/>
            <a:rect l="l" t="t" r="r" b="b"/>
            <a:pathLst>
              <a:path w="6902733" h="6190387">
                <a:moveTo>
                  <a:pt x="0" y="0"/>
                </a:moveTo>
                <a:lnTo>
                  <a:pt x="6902733" y="0"/>
                </a:lnTo>
                <a:lnTo>
                  <a:pt x="6902733" y="6190387"/>
                </a:lnTo>
                <a:lnTo>
                  <a:pt x="0" y="6190387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TextBox 19"/>
          <p:cNvSpPr txBox="1"/>
          <p:nvPr/>
        </p:nvSpPr>
        <p:spPr>
          <a:xfrm>
            <a:off x="2054045" y="1744638"/>
            <a:ext cx="12313206" cy="12166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729"/>
              </a:lnSpc>
              <a:spcBef>
                <a:spcPct val="0"/>
              </a:spcBef>
            </a:pPr>
            <a:r>
              <a:rPr lang="en-US" sz="4299" b="1" spc="85" dirty="0">
                <a:solidFill>
                  <a:srgbClr val="FFFFFF"/>
                </a:solidFill>
                <a:latin typeface="Montserrat Heavy"/>
                <a:ea typeface="Montserrat Heavy"/>
                <a:cs typeface="Montserrat Heavy"/>
                <a:sym typeface="Montserrat Heavy"/>
              </a:rPr>
              <a:t>CỘNG TÁC VIÊN TRANG BÁO SINH VIÊN ĐIỆN TỬ E-NEWS</a:t>
            </a:r>
          </a:p>
        </p:txBody>
      </p:sp>
      <p:grpSp>
        <p:nvGrpSpPr>
          <p:cNvPr id="20" name="Group 20"/>
          <p:cNvGrpSpPr/>
          <p:nvPr/>
        </p:nvGrpSpPr>
        <p:grpSpPr>
          <a:xfrm>
            <a:off x="15276733" y="408316"/>
            <a:ext cx="2769190" cy="1330735"/>
            <a:chOff x="0" y="0"/>
            <a:chExt cx="3692254" cy="1774314"/>
          </a:xfrm>
        </p:grpSpPr>
        <p:grpSp>
          <p:nvGrpSpPr>
            <p:cNvPr id="21" name="Group 21"/>
            <p:cNvGrpSpPr/>
            <p:nvPr/>
          </p:nvGrpSpPr>
          <p:grpSpPr>
            <a:xfrm>
              <a:off x="126070" y="0"/>
              <a:ext cx="3566184" cy="1774314"/>
              <a:chOff x="0" y="0"/>
              <a:chExt cx="848384" cy="422104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0" y="0"/>
                <a:ext cx="848384" cy="422104"/>
              </a:xfrm>
              <a:custGeom>
                <a:avLst/>
                <a:gdLst/>
                <a:ahLst/>
                <a:cxnLst/>
                <a:rect l="l" t="t" r="r" b="b"/>
                <a:pathLst>
                  <a:path w="848384" h="422104">
                    <a:moveTo>
                      <a:pt x="48068" y="0"/>
                    </a:moveTo>
                    <a:lnTo>
                      <a:pt x="800316" y="0"/>
                    </a:lnTo>
                    <a:cubicBezTo>
                      <a:pt x="826863" y="0"/>
                      <a:pt x="848384" y="21521"/>
                      <a:pt x="848384" y="48068"/>
                    </a:cubicBezTo>
                    <a:lnTo>
                      <a:pt x="848384" y="374035"/>
                    </a:lnTo>
                    <a:cubicBezTo>
                      <a:pt x="848384" y="386784"/>
                      <a:pt x="843320" y="399010"/>
                      <a:pt x="834305" y="408025"/>
                    </a:cubicBezTo>
                    <a:cubicBezTo>
                      <a:pt x="825291" y="417039"/>
                      <a:pt x="813064" y="422104"/>
                      <a:pt x="800316" y="422104"/>
                    </a:cubicBezTo>
                    <a:lnTo>
                      <a:pt x="48068" y="422104"/>
                    </a:lnTo>
                    <a:cubicBezTo>
                      <a:pt x="35320" y="422104"/>
                      <a:pt x="23093" y="417039"/>
                      <a:pt x="14079" y="408025"/>
                    </a:cubicBezTo>
                    <a:cubicBezTo>
                      <a:pt x="5064" y="399010"/>
                      <a:pt x="0" y="386784"/>
                      <a:pt x="0" y="374035"/>
                    </a:cubicBezTo>
                    <a:lnTo>
                      <a:pt x="0" y="48068"/>
                    </a:lnTo>
                    <a:cubicBezTo>
                      <a:pt x="0" y="35320"/>
                      <a:pt x="5064" y="23093"/>
                      <a:pt x="14079" y="14079"/>
                    </a:cubicBezTo>
                    <a:cubicBezTo>
                      <a:pt x="23093" y="5064"/>
                      <a:pt x="35320" y="0"/>
                      <a:pt x="4806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" name="TextBox 23"/>
              <p:cNvSpPr txBox="1"/>
              <p:nvPr/>
            </p:nvSpPr>
            <p:spPr>
              <a:xfrm>
                <a:off x="0" y="9525"/>
                <a:ext cx="848384" cy="41257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>
                  <a:lnSpc>
                    <a:spcPts val="1477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24" name="Freeform 24"/>
            <p:cNvSpPr/>
            <p:nvPr/>
          </p:nvSpPr>
          <p:spPr>
            <a:xfrm>
              <a:off x="2019795" y="200218"/>
              <a:ext cx="1328555" cy="1294422"/>
            </a:xfrm>
            <a:custGeom>
              <a:avLst/>
              <a:gdLst/>
              <a:ahLst/>
              <a:cxnLst/>
              <a:rect l="l" t="t" r="r" b="b"/>
              <a:pathLst>
                <a:path w="1328555" h="1294422">
                  <a:moveTo>
                    <a:pt x="0" y="0"/>
                  </a:moveTo>
                  <a:lnTo>
                    <a:pt x="1328555" y="0"/>
                  </a:lnTo>
                  <a:lnTo>
                    <a:pt x="1328555" y="1294422"/>
                  </a:lnTo>
                  <a:lnTo>
                    <a:pt x="0" y="12944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25"/>
            <p:cNvSpPr/>
            <p:nvPr/>
          </p:nvSpPr>
          <p:spPr>
            <a:xfrm>
              <a:off x="0" y="68175"/>
              <a:ext cx="2385472" cy="1558508"/>
            </a:xfrm>
            <a:custGeom>
              <a:avLst/>
              <a:gdLst/>
              <a:ahLst/>
              <a:cxnLst/>
              <a:rect l="l" t="t" r="r" b="b"/>
              <a:pathLst>
                <a:path w="2385472" h="1558508">
                  <a:moveTo>
                    <a:pt x="0" y="0"/>
                  </a:moveTo>
                  <a:lnTo>
                    <a:pt x="2385472" y="0"/>
                  </a:lnTo>
                  <a:lnTo>
                    <a:pt x="2385472" y="1558508"/>
                  </a:lnTo>
                  <a:lnTo>
                    <a:pt x="0" y="15585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626886" y="3313208"/>
            <a:ext cx="12332572" cy="1318869"/>
            <a:chOff x="0" y="0"/>
            <a:chExt cx="2421165" cy="25892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21165" cy="258924"/>
            </a:xfrm>
            <a:custGeom>
              <a:avLst/>
              <a:gdLst/>
              <a:ahLst/>
              <a:cxnLst/>
              <a:rect l="l" t="t" r="r" b="b"/>
              <a:pathLst>
                <a:path w="2421165" h="258924">
                  <a:moveTo>
                    <a:pt x="62776" y="0"/>
                  </a:moveTo>
                  <a:lnTo>
                    <a:pt x="2358389" y="0"/>
                  </a:lnTo>
                  <a:cubicBezTo>
                    <a:pt x="2375038" y="0"/>
                    <a:pt x="2391005" y="6614"/>
                    <a:pt x="2402778" y="18387"/>
                  </a:cubicBezTo>
                  <a:cubicBezTo>
                    <a:pt x="2414551" y="30160"/>
                    <a:pt x="2421165" y="46127"/>
                    <a:pt x="2421165" y="62776"/>
                  </a:cubicBezTo>
                  <a:lnTo>
                    <a:pt x="2421165" y="196148"/>
                  </a:lnTo>
                  <a:cubicBezTo>
                    <a:pt x="2421165" y="230818"/>
                    <a:pt x="2393059" y="258924"/>
                    <a:pt x="2358389" y="258924"/>
                  </a:cubicBezTo>
                  <a:lnTo>
                    <a:pt x="62776" y="258924"/>
                  </a:lnTo>
                  <a:cubicBezTo>
                    <a:pt x="46127" y="258924"/>
                    <a:pt x="30160" y="252310"/>
                    <a:pt x="18387" y="240537"/>
                  </a:cubicBezTo>
                  <a:cubicBezTo>
                    <a:pt x="6614" y="228765"/>
                    <a:pt x="0" y="212797"/>
                    <a:pt x="0" y="196148"/>
                  </a:cubicBezTo>
                  <a:lnTo>
                    <a:pt x="0" y="62776"/>
                  </a:lnTo>
                  <a:cubicBezTo>
                    <a:pt x="0" y="46127"/>
                    <a:pt x="6614" y="30160"/>
                    <a:pt x="18387" y="18387"/>
                  </a:cubicBezTo>
                  <a:cubicBezTo>
                    <a:pt x="30160" y="6614"/>
                    <a:pt x="46127" y="0"/>
                    <a:pt x="62776" y="0"/>
                  </a:cubicBezTo>
                  <a:close/>
                </a:path>
              </a:pathLst>
            </a:custGeom>
            <a:solidFill>
              <a:srgbClr val="FBE7A7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2421165" cy="2970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1" indent="0" algn="l">
                <a:lnSpc>
                  <a:spcPts val="33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3626886" y="4973613"/>
            <a:ext cx="12332572" cy="1318869"/>
            <a:chOff x="0" y="0"/>
            <a:chExt cx="2421165" cy="25892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421165" cy="258924"/>
            </a:xfrm>
            <a:custGeom>
              <a:avLst/>
              <a:gdLst/>
              <a:ahLst/>
              <a:cxnLst/>
              <a:rect l="l" t="t" r="r" b="b"/>
              <a:pathLst>
                <a:path w="2421165" h="258924">
                  <a:moveTo>
                    <a:pt x="62776" y="0"/>
                  </a:moveTo>
                  <a:lnTo>
                    <a:pt x="2358389" y="0"/>
                  </a:lnTo>
                  <a:cubicBezTo>
                    <a:pt x="2375038" y="0"/>
                    <a:pt x="2391005" y="6614"/>
                    <a:pt x="2402778" y="18387"/>
                  </a:cubicBezTo>
                  <a:cubicBezTo>
                    <a:pt x="2414551" y="30160"/>
                    <a:pt x="2421165" y="46127"/>
                    <a:pt x="2421165" y="62776"/>
                  </a:cubicBezTo>
                  <a:lnTo>
                    <a:pt x="2421165" y="196148"/>
                  </a:lnTo>
                  <a:cubicBezTo>
                    <a:pt x="2421165" y="230818"/>
                    <a:pt x="2393059" y="258924"/>
                    <a:pt x="2358389" y="258924"/>
                  </a:cubicBezTo>
                  <a:lnTo>
                    <a:pt x="62776" y="258924"/>
                  </a:lnTo>
                  <a:cubicBezTo>
                    <a:pt x="46127" y="258924"/>
                    <a:pt x="30160" y="252310"/>
                    <a:pt x="18387" y="240537"/>
                  </a:cubicBezTo>
                  <a:cubicBezTo>
                    <a:pt x="6614" y="228765"/>
                    <a:pt x="0" y="212797"/>
                    <a:pt x="0" y="196148"/>
                  </a:cubicBezTo>
                  <a:lnTo>
                    <a:pt x="0" y="62776"/>
                  </a:lnTo>
                  <a:cubicBezTo>
                    <a:pt x="0" y="46127"/>
                    <a:pt x="6614" y="30160"/>
                    <a:pt x="18387" y="18387"/>
                  </a:cubicBezTo>
                  <a:cubicBezTo>
                    <a:pt x="30160" y="6614"/>
                    <a:pt x="46127" y="0"/>
                    <a:pt x="62776" y="0"/>
                  </a:cubicBezTo>
                  <a:close/>
                </a:path>
              </a:pathLst>
            </a:custGeom>
            <a:solidFill>
              <a:srgbClr val="FBE7A7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2421165" cy="2970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1" indent="0" algn="l">
                <a:lnSpc>
                  <a:spcPts val="33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3626886" y="6634018"/>
            <a:ext cx="12332572" cy="1318869"/>
            <a:chOff x="0" y="0"/>
            <a:chExt cx="2421165" cy="25892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421165" cy="258924"/>
            </a:xfrm>
            <a:custGeom>
              <a:avLst/>
              <a:gdLst/>
              <a:ahLst/>
              <a:cxnLst/>
              <a:rect l="l" t="t" r="r" b="b"/>
              <a:pathLst>
                <a:path w="2421165" h="258924">
                  <a:moveTo>
                    <a:pt x="62776" y="0"/>
                  </a:moveTo>
                  <a:lnTo>
                    <a:pt x="2358389" y="0"/>
                  </a:lnTo>
                  <a:cubicBezTo>
                    <a:pt x="2375038" y="0"/>
                    <a:pt x="2391005" y="6614"/>
                    <a:pt x="2402778" y="18387"/>
                  </a:cubicBezTo>
                  <a:cubicBezTo>
                    <a:pt x="2414551" y="30160"/>
                    <a:pt x="2421165" y="46127"/>
                    <a:pt x="2421165" y="62776"/>
                  </a:cubicBezTo>
                  <a:lnTo>
                    <a:pt x="2421165" y="196148"/>
                  </a:lnTo>
                  <a:cubicBezTo>
                    <a:pt x="2421165" y="230818"/>
                    <a:pt x="2393059" y="258924"/>
                    <a:pt x="2358389" y="258924"/>
                  </a:cubicBezTo>
                  <a:lnTo>
                    <a:pt x="62776" y="258924"/>
                  </a:lnTo>
                  <a:cubicBezTo>
                    <a:pt x="46127" y="258924"/>
                    <a:pt x="30160" y="252310"/>
                    <a:pt x="18387" y="240537"/>
                  </a:cubicBezTo>
                  <a:cubicBezTo>
                    <a:pt x="6614" y="228765"/>
                    <a:pt x="0" y="212797"/>
                    <a:pt x="0" y="196148"/>
                  </a:cubicBezTo>
                  <a:lnTo>
                    <a:pt x="0" y="62776"/>
                  </a:lnTo>
                  <a:cubicBezTo>
                    <a:pt x="0" y="46127"/>
                    <a:pt x="6614" y="30160"/>
                    <a:pt x="18387" y="18387"/>
                  </a:cubicBezTo>
                  <a:cubicBezTo>
                    <a:pt x="30160" y="6614"/>
                    <a:pt x="46127" y="0"/>
                    <a:pt x="62776" y="0"/>
                  </a:cubicBezTo>
                  <a:close/>
                </a:path>
              </a:pathLst>
            </a:custGeom>
            <a:solidFill>
              <a:srgbClr val="FBE7A7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2421165" cy="2970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1" indent="0" algn="l">
                <a:lnSpc>
                  <a:spcPts val="33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5260862" y="3476522"/>
            <a:ext cx="9991975" cy="8969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l">
              <a:lnSpc>
                <a:spcPts val="7365"/>
              </a:lnSpc>
              <a:spcBef>
                <a:spcPct val="0"/>
              </a:spcBef>
            </a:pPr>
            <a:r>
              <a:rPr lang="en-US" sz="5260">
                <a:solidFill>
                  <a:srgbClr val="09163B"/>
                </a:solidFill>
                <a:latin typeface="Proxima Nova"/>
                <a:ea typeface="Proxima Nova"/>
                <a:cs typeface="Proxima Nova"/>
                <a:sym typeface="Proxima Nova"/>
              </a:rPr>
              <a:t>KHÔNG GIAN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5260862" y="5136927"/>
            <a:ext cx="9991975" cy="8969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l">
              <a:lnSpc>
                <a:spcPts val="7365"/>
              </a:lnSpc>
              <a:spcBef>
                <a:spcPct val="0"/>
              </a:spcBef>
            </a:pPr>
            <a:r>
              <a:rPr lang="en-US" sz="5260">
                <a:solidFill>
                  <a:srgbClr val="09163B"/>
                </a:solidFill>
                <a:latin typeface="Proxima Nova"/>
                <a:ea typeface="Proxima Nova"/>
                <a:cs typeface="Proxima Nova"/>
                <a:sym typeface="Proxima Nova"/>
              </a:rPr>
              <a:t>TÀI NGUYÊN VÀ DỊCH VỤ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5260862" y="6797332"/>
            <a:ext cx="9991975" cy="8969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l">
              <a:lnSpc>
                <a:spcPts val="7365"/>
              </a:lnSpc>
              <a:spcBef>
                <a:spcPct val="0"/>
              </a:spcBef>
            </a:pPr>
            <a:r>
              <a:rPr lang="en-US" sz="5260">
                <a:solidFill>
                  <a:srgbClr val="09163B"/>
                </a:solidFill>
                <a:latin typeface="Proxima Nova"/>
                <a:ea typeface="Proxima Nova"/>
                <a:cs typeface="Proxima Nova"/>
                <a:sym typeface="Proxima Nova"/>
              </a:rPr>
              <a:t>HOẠT ĐỘNG - SỰ KIỆN</a:t>
            </a:r>
          </a:p>
        </p:txBody>
      </p:sp>
      <p:grpSp>
        <p:nvGrpSpPr>
          <p:cNvPr id="14" name="Group 14"/>
          <p:cNvGrpSpPr/>
          <p:nvPr/>
        </p:nvGrpSpPr>
        <p:grpSpPr>
          <a:xfrm>
            <a:off x="2889230" y="3313208"/>
            <a:ext cx="1475311" cy="1318869"/>
            <a:chOff x="0" y="0"/>
            <a:chExt cx="289637" cy="258924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289637" cy="258924"/>
            </a:xfrm>
            <a:custGeom>
              <a:avLst/>
              <a:gdLst/>
              <a:ahLst/>
              <a:cxnLst/>
              <a:rect l="l" t="t" r="r" b="b"/>
              <a:pathLst>
                <a:path w="289637" h="258924">
                  <a:moveTo>
                    <a:pt x="129462" y="0"/>
                  </a:moveTo>
                  <a:lnTo>
                    <a:pt x="160175" y="0"/>
                  </a:lnTo>
                  <a:cubicBezTo>
                    <a:pt x="194511" y="0"/>
                    <a:pt x="227440" y="13640"/>
                    <a:pt x="251719" y="37919"/>
                  </a:cubicBezTo>
                  <a:cubicBezTo>
                    <a:pt x="275997" y="62197"/>
                    <a:pt x="289637" y="95127"/>
                    <a:pt x="289637" y="129462"/>
                  </a:cubicBezTo>
                  <a:lnTo>
                    <a:pt x="289637" y="129462"/>
                  </a:lnTo>
                  <a:cubicBezTo>
                    <a:pt x="289637" y="200962"/>
                    <a:pt x="231675" y="258924"/>
                    <a:pt x="160175" y="258924"/>
                  </a:cubicBezTo>
                  <a:lnTo>
                    <a:pt x="129462" y="258924"/>
                  </a:lnTo>
                  <a:cubicBezTo>
                    <a:pt x="95127" y="258924"/>
                    <a:pt x="62197" y="245284"/>
                    <a:pt x="37919" y="221006"/>
                  </a:cubicBezTo>
                  <a:cubicBezTo>
                    <a:pt x="13640" y="196727"/>
                    <a:pt x="0" y="163798"/>
                    <a:pt x="0" y="129462"/>
                  </a:cubicBezTo>
                  <a:lnTo>
                    <a:pt x="0" y="129462"/>
                  </a:lnTo>
                  <a:cubicBezTo>
                    <a:pt x="0" y="95127"/>
                    <a:pt x="13640" y="62197"/>
                    <a:pt x="37919" y="37919"/>
                  </a:cubicBezTo>
                  <a:cubicBezTo>
                    <a:pt x="62197" y="13640"/>
                    <a:pt x="95127" y="0"/>
                    <a:pt x="129462" y="0"/>
                  </a:cubicBezTo>
                  <a:close/>
                </a:path>
              </a:pathLst>
            </a:custGeom>
            <a:solidFill>
              <a:srgbClr val="0B1541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76200"/>
              <a:ext cx="289637" cy="3351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1" indent="0" algn="ctr">
                <a:lnSpc>
                  <a:spcPts val="6299"/>
                </a:lnSpc>
                <a:spcBef>
                  <a:spcPct val="0"/>
                </a:spcBef>
              </a:pPr>
              <a:r>
                <a:rPr lang="en-US" sz="4500" b="1">
                  <a:solidFill>
                    <a:srgbClr val="FFFFFF"/>
                  </a:solidFill>
                  <a:latin typeface="Proxima Nova Bold"/>
                  <a:ea typeface="Proxima Nova Bold"/>
                  <a:cs typeface="Proxima Nova Bold"/>
                  <a:sym typeface="Proxima Nova Bold"/>
                </a:rPr>
                <a:t>I</a:t>
              </a: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2889230" y="6634018"/>
            <a:ext cx="1475311" cy="1318869"/>
            <a:chOff x="0" y="0"/>
            <a:chExt cx="289637" cy="258924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289637" cy="258924"/>
            </a:xfrm>
            <a:custGeom>
              <a:avLst/>
              <a:gdLst/>
              <a:ahLst/>
              <a:cxnLst/>
              <a:rect l="l" t="t" r="r" b="b"/>
              <a:pathLst>
                <a:path w="289637" h="258924">
                  <a:moveTo>
                    <a:pt x="129462" y="0"/>
                  </a:moveTo>
                  <a:lnTo>
                    <a:pt x="160175" y="0"/>
                  </a:lnTo>
                  <a:cubicBezTo>
                    <a:pt x="194511" y="0"/>
                    <a:pt x="227440" y="13640"/>
                    <a:pt x="251719" y="37919"/>
                  </a:cubicBezTo>
                  <a:cubicBezTo>
                    <a:pt x="275997" y="62197"/>
                    <a:pt x="289637" y="95127"/>
                    <a:pt x="289637" y="129462"/>
                  </a:cubicBezTo>
                  <a:lnTo>
                    <a:pt x="289637" y="129462"/>
                  </a:lnTo>
                  <a:cubicBezTo>
                    <a:pt x="289637" y="200962"/>
                    <a:pt x="231675" y="258924"/>
                    <a:pt x="160175" y="258924"/>
                  </a:cubicBezTo>
                  <a:lnTo>
                    <a:pt x="129462" y="258924"/>
                  </a:lnTo>
                  <a:cubicBezTo>
                    <a:pt x="95127" y="258924"/>
                    <a:pt x="62197" y="245284"/>
                    <a:pt x="37919" y="221006"/>
                  </a:cubicBezTo>
                  <a:cubicBezTo>
                    <a:pt x="13640" y="196727"/>
                    <a:pt x="0" y="163798"/>
                    <a:pt x="0" y="129462"/>
                  </a:cubicBezTo>
                  <a:lnTo>
                    <a:pt x="0" y="129462"/>
                  </a:lnTo>
                  <a:cubicBezTo>
                    <a:pt x="0" y="95127"/>
                    <a:pt x="13640" y="62197"/>
                    <a:pt x="37919" y="37919"/>
                  </a:cubicBezTo>
                  <a:cubicBezTo>
                    <a:pt x="62197" y="13640"/>
                    <a:pt x="95127" y="0"/>
                    <a:pt x="129462" y="0"/>
                  </a:cubicBezTo>
                  <a:close/>
                </a:path>
              </a:pathLst>
            </a:custGeom>
            <a:solidFill>
              <a:srgbClr val="0B1541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-76200"/>
              <a:ext cx="289637" cy="3351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1" indent="0" algn="ctr">
                <a:lnSpc>
                  <a:spcPts val="6299"/>
                </a:lnSpc>
                <a:spcBef>
                  <a:spcPct val="0"/>
                </a:spcBef>
              </a:pPr>
              <a:r>
                <a:rPr lang="en-US" sz="4500" b="1">
                  <a:solidFill>
                    <a:srgbClr val="FFFFFF"/>
                  </a:solidFill>
                  <a:latin typeface="Proxima Nova Bold"/>
                  <a:ea typeface="Proxima Nova Bold"/>
                  <a:cs typeface="Proxima Nova Bold"/>
                  <a:sym typeface="Proxima Nova Bold"/>
                </a:rPr>
                <a:t>III</a:t>
              </a:r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2889230" y="4973613"/>
            <a:ext cx="1475311" cy="1318869"/>
            <a:chOff x="0" y="0"/>
            <a:chExt cx="289637" cy="258924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289637" cy="258924"/>
            </a:xfrm>
            <a:custGeom>
              <a:avLst/>
              <a:gdLst/>
              <a:ahLst/>
              <a:cxnLst/>
              <a:rect l="l" t="t" r="r" b="b"/>
              <a:pathLst>
                <a:path w="289637" h="258924">
                  <a:moveTo>
                    <a:pt x="129462" y="0"/>
                  </a:moveTo>
                  <a:lnTo>
                    <a:pt x="160175" y="0"/>
                  </a:lnTo>
                  <a:cubicBezTo>
                    <a:pt x="194511" y="0"/>
                    <a:pt x="227440" y="13640"/>
                    <a:pt x="251719" y="37919"/>
                  </a:cubicBezTo>
                  <a:cubicBezTo>
                    <a:pt x="275997" y="62197"/>
                    <a:pt x="289637" y="95127"/>
                    <a:pt x="289637" y="129462"/>
                  </a:cubicBezTo>
                  <a:lnTo>
                    <a:pt x="289637" y="129462"/>
                  </a:lnTo>
                  <a:cubicBezTo>
                    <a:pt x="289637" y="200962"/>
                    <a:pt x="231675" y="258924"/>
                    <a:pt x="160175" y="258924"/>
                  </a:cubicBezTo>
                  <a:lnTo>
                    <a:pt x="129462" y="258924"/>
                  </a:lnTo>
                  <a:cubicBezTo>
                    <a:pt x="95127" y="258924"/>
                    <a:pt x="62197" y="245284"/>
                    <a:pt x="37919" y="221006"/>
                  </a:cubicBezTo>
                  <a:cubicBezTo>
                    <a:pt x="13640" y="196727"/>
                    <a:pt x="0" y="163798"/>
                    <a:pt x="0" y="129462"/>
                  </a:cubicBezTo>
                  <a:lnTo>
                    <a:pt x="0" y="129462"/>
                  </a:lnTo>
                  <a:cubicBezTo>
                    <a:pt x="0" y="95127"/>
                    <a:pt x="13640" y="62197"/>
                    <a:pt x="37919" y="37919"/>
                  </a:cubicBezTo>
                  <a:cubicBezTo>
                    <a:pt x="62197" y="13640"/>
                    <a:pt x="95127" y="0"/>
                    <a:pt x="129462" y="0"/>
                  </a:cubicBezTo>
                  <a:close/>
                </a:path>
              </a:pathLst>
            </a:custGeom>
            <a:solidFill>
              <a:srgbClr val="0B1541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0" y="-76200"/>
              <a:ext cx="289637" cy="3351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1" indent="0" algn="ctr">
                <a:lnSpc>
                  <a:spcPts val="6299"/>
                </a:lnSpc>
                <a:spcBef>
                  <a:spcPct val="0"/>
                </a:spcBef>
              </a:pPr>
              <a:r>
                <a:rPr lang="en-US" sz="4500" b="1">
                  <a:solidFill>
                    <a:srgbClr val="FFFFFF"/>
                  </a:solidFill>
                  <a:latin typeface="Proxima Nova Bold"/>
                  <a:ea typeface="Proxima Nova Bold"/>
                  <a:cs typeface="Proxima Nova Bold"/>
                  <a:sym typeface="Proxima Nova Bold"/>
                </a:rPr>
                <a:t>II</a:t>
              </a:r>
            </a:p>
          </p:txBody>
        </p:sp>
      </p:grpSp>
      <p:sp>
        <p:nvSpPr>
          <p:cNvPr id="23" name="AutoShape 23"/>
          <p:cNvSpPr/>
          <p:nvPr/>
        </p:nvSpPr>
        <p:spPr>
          <a:xfrm>
            <a:off x="1071562" y="983991"/>
            <a:ext cx="0" cy="1042923"/>
          </a:xfrm>
          <a:prstGeom prst="line">
            <a:avLst/>
          </a:prstGeom>
          <a:ln w="85725" cap="flat">
            <a:solidFill>
              <a:srgbClr val="1EFF71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24" name="TextBox 24"/>
          <p:cNvSpPr txBox="1"/>
          <p:nvPr/>
        </p:nvSpPr>
        <p:spPr>
          <a:xfrm>
            <a:off x="1330097" y="1226632"/>
            <a:ext cx="3118265" cy="6165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729"/>
              </a:lnSpc>
              <a:spcBef>
                <a:spcPct val="0"/>
              </a:spcBef>
            </a:pPr>
            <a:r>
              <a:rPr lang="en-US" sz="4299" b="1" spc="85">
                <a:solidFill>
                  <a:srgbClr val="3C1B72"/>
                </a:solidFill>
                <a:latin typeface="Montserrat Heavy"/>
                <a:ea typeface="Montserrat Heavy"/>
                <a:cs typeface="Montserrat Heavy"/>
                <a:sym typeface="Montserrat Heavy"/>
              </a:rPr>
              <a:t>NỘI DUNG</a:t>
            </a:r>
          </a:p>
        </p:txBody>
      </p:sp>
      <p:sp>
        <p:nvSpPr>
          <p:cNvPr id="25" name="Freeform 25"/>
          <p:cNvSpPr/>
          <p:nvPr/>
        </p:nvSpPr>
        <p:spPr>
          <a:xfrm>
            <a:off x="1633299" y="5303048"/>
            <a:ext cx="535278" cy="556856"/>
          </a:xfrm>
          <a:custGeom>
            <a:avLst/>
            <a:gdLst/>
            <a:ahLst/>
            <a:cxnLst/>
            <a:rect l="l" t="t" r="r" b="b"/>
            <a:pathLst>
              <a:path w="535278" h="556856">
                <a:moveTo>
                  <a:pt x="0" y="0"/>
                </a:moveTo>
                <a:lnTo>
                  <a:pt x="535277" y="0"/>
                </a:lnTo>
                <a:lnTo>
                  <a:pt x="535277" y="556856"/>
                </a:lnTo>
                <a:lnTo>
                  <a:pt x="0" y="55685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 rot="1585047">
            <a:off x="647812" y="3113517"/>
            <a:ext cx="1364571" cy="2338050"/>
          </a:xfrm>
          <a:custGeom>
            <a:avLst/>
            <a:gdLst/>
            <a:ahLst/>
            <a:cxnLst/>
            <a:rect l="l" t="t" r="r" b="b"/>
            <a:pathLst>
              <a:path w="1364571" h="2338050">
                <a:moveTo>
                  <a:pt x="0" y="0"/>
                </a:moveTo>
                <a:lnTo>
                  <a:pt x="1364571" y="0"/>
                </a:lnTo>
                <a:lnTo>
                  <a:pt x="1364571" y="2338050"/>
                </a:lnTo>
                <a:lnTo>
                  <a:pt x="0" y="233805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7" name="Group 27"/>
          <p:cNvGrpSpPr/>
          <p:nvPr/>
        </p:nvGrpSpPr>
        <p:grpSpPr>
          <a:xfrm>
            <a:off x="-491898" y="8749716"/>
            <a:ext cx="19904529" cy="3086100"/>
            <a:chOff x="0" y="0"/>
            <a:chExt cx="5242345" cy="812800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5242345" cy="812800"/>
            </a:xfrm>
            <a:custGeom>
              <a:avLst/>
              <a:gdLst/>
              <a:ahLst/>
              <a:cxnLst/>
              <a:rect l="l" t="t" r="r" b="b"/>
              <a:pathLst>
                <a:path w="5242345" h="812800">
                  <a:moveTo>
                    <a:pt x="19837" y="0"/>
                  </a:moveTo>
                  <a:lnTo>
                    <a:pt x="5222509" y="0"/>
                  </a:lnTo>
                  <a:cubicBezTo>
                    <a:pt x="5233464" y="0"/>
                    <a:pt x="5242345" y="8881"/>
                    <a:pt x="5242345" y="19837"/>
                  </a:cubicBezTo>
                  <a:lnTo>
                    <a:pt x="5242345" y="792963"/>
                  </a:lnTo>
                  <a:cubicBezTo>
                    <a:pt x="5242345" y="798224"/>
                    <a:pt x="5240255" y="803270"/>
                    <a:pt x="5236535" y="806990"/>
                  </a:cubicBezTo>
                  <a:cubicBezTo>
                    <a:pt x="5232815" y="810710"/>
                    <a:pt x="5227770" y="812800"/>
                    <a:pt x="5222509" y="812800"/>
                  </a:cubicBezTo>
                  <a:lnTo>
                    <a:pt x="19837" y="812800"/>
                  </a:lnTo>
                  <a:cubicBezTo>
                    <a:pt x="14576" y="812800"/>
                    <a:pt x="9530" y="810710"/>
                    <a:pt x="5810" y="806990"/>
                  </a:cubicBezTo>
                  <a:cubicBezTo>
                    <a:pt x="2090" y="803270"/>
                    <a:pt x="0" y="798224"/>
                    <a:pt x="0" y="792963"/>
                  </a:cubicBezTo>
                  <a:lnTo>
                    <a:pt x="0" y="19837"/>
                  </a:lnTo>
                  <a:cubicBezTo>
                    <a:pt x="0" y="14576"/>
                    <a:pt x="2090" y="9530"/>
                    <a:pt x="5810" y="5810"/>
                  </a:cubicBezTo>
                  <a:cubicBezTo>
                    <a:pt x="9530" y="2090"/>
                    <a:pt x="14576" y="0"/>
                    <a:pt x="19837" y="0"/>
                  </a:cubicBezTo>
                  <a:close/>
                </a:path>
              </a:pathLst>
            </a:custGeom>
            <a:solidFill>
              <a:srgbClr val="09163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0" y="-38100"/>
              <a:ext cx="5242345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30" name="Freeform 30"/>
          <p:cNvSpPr/>
          <p:nvPr/>
        </p:nvSpPr>
        <p:spPr>
          <a:xfrm rot="-1987620">
            <a:off x="15521275" y="7945441"/>
            <a:ext cx="2897375" cy="2170397"/>
          </a:xfrm>
          <a:custGeom>
            <a:avLst/>
            <a:gdLst/>
            <a:ahLst/>
            <a:cxnLst/>
            <a:rect l="l" t="t" r="r" b="b"/>
            <a:pathLst>
              <a:path w="2897375" h="2170397">
                <a:moveTo>
                  <a:pt x="0" y="0"/>
                </a:moveTo>
                <a:lnTo>
                  <a:pt x="2897375" y="0"/>
                </a:lnTo>
                <a:lnTo>
                  <a:pt x="2897375" y="2170398"/>
                </a:lnTo>
                <a:lnTo>
                  <a:pt x="0" y="217039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1" name="Freeform 31"/>
          <p:cNvSpPr/>
          <p:nvPr/>
        </p:nvSpPr>
        <p:spPr>
          <a:xfrm>
            <a:off x="16513733" y="603929"/>
            <a:ext cx="1200037" cy="1169206"/>
          </a:xfrm>
          <a:custGeom>
            <a:avLst/>
            <a:gdLst/>
            <a:ahLst/>
            <a:cxnLst/>
            <a:rect l="l" t="t" r="r" b="b"/>
            <a:pathLst>
              <a:path w="1200037" h="1169206">
                <a:moveTo>
                  <a:pt x="0" y="0"/>
                </a:moveTo>
                <a:lnTo>
                  <a:pt x="1200037" y="0"/>
                </a:lnTo>
                <a:lnTo>
                  <a:pt x="1200037" y="1169207"/>
                </a:lnTo>
                <a:lnTo>
                  <a:pt x="0" y="116920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2" name="Freeform 32"/>
          <p:cNvSpPr/>
          <p:nvPr/>
        </p:nvSpPr>
        <p:spPr>
          <a:xfrm>
            <a:off x="14689323" y="484660"/>
            <a:ext cx="2154713" cy="1407746"/>
          </a:xfrm>
          <a:custGeom>
            <a:avLst/>
            <a:gdLst/>
            <a:ahLst/>
            <a:cxnLst/>
            <a:rect l="l" t="t" r="r" b="b"/>
            <a:pathLst>
              <a:path w="2154713" h="1407746">
                <a:moveTo>
                  <a:pt x="0" y="0"/>
                </a:moveTo>
                <a:lnTo>
                  <a:pt x="2154713" y="0"/>
                </a:lnTo>
                <a:lnTo>
                  <a:pt x="2154713" y="1407745"/>
                </a:lnTo>
                <a:lnTo>
                  <a:pt x="0" y="140774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B154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602003" y="782377"/>
            <a:ext cx="11067072" cy="9056975"/>
            <a:chOff x="0" y="0"/>
            <a:chExt cx="2914784" cy="238537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914784" cy="2385376"/>
            </a:xfrm>
            <a:custGeom>
              <a:avLst/>
              <a:gdLst/>
              <a:ahLst/>
              <a:cxnLst/>
              <a:rect l="l" t="t" r="r" b="b"/>
              <a:pathLst>
                <a:path w="2914784" h="2385376">
                  <a:moveTo>
                    <a:pt x="35677" y="0"/>
                  </a:moveTo>
                  <a:lnTo>
                    <a:pt x="2879108" y="0"/>
                  </a:lnTo>
                  <a:cubicBezTo>
                    <a:pt x="2888570" y="0"/>
                    <a:pt x="2897644" y="3759"/>
                    <a:pt x="2904335" y="10449"/>
                  </a:cubicBezTo>
                  <a:cubicBezTo>
                    <a:pt x="2911026" y="17140"/>
                    <a:pt x="2914784" y="26215"/>
                    <a:pt x="2914784" y="35677"/>
                  </a:cubicBezTo>
                  <a:lnTo>
                    <a:pt x="2914784" y="2349699"/>
                  </a:lnTo>
                  <a:cubicBezTo>
                    <a:pt x="2914784" y="2359162"/>
                    <a:pt x="2911026" y="2368236"/>
                    <a:pt x="2904335" y="2374927"/>
                  </a:cubicBezTo>
                  <a:cubicBezTo>
                    <a:pt x="2897644" y="2381617"/>
                    <a:pt x="2888570" y="2385376"/>
                    <a:pt x="2879108" y="2385376"/>
                  </a:cubicBezTo>
                  <a:lnTo>
                    <a:pt x="35677" y="2385376"/>
                  </a:lnTo>
                  <a:cubicBezTo>
                    <a:pt x="26215" y="2385376"/>
                    <a:pt x="17140" y="2381617"/>
                    <a:pt x="10449" y="2374927"/>
                  </a:cubicBezTo>
                  <a:cubicBezTo>
                    <a:pt x="3759" y="2368236"/>
                    <a:pt x="0" y="2359162"/>
                    <a:pt x="0" y="2349699"/>
                  </a:cubicBezTo>
                  <a:lnTo>
                    <a:pt x="0" y="35677"/>
                  </a:lnTo>
                  <a:cubicBezTo>
                    <a:pt x="0" y="26215"/>
                    <a:pt x="3759" y="17140"/>
                    <a:pt x="10449" y="10449"/>
                  </a:cubicBezTo>
                  <a:cubicBezTo>
                    <a:pt x="17140" y="3759"/>
                    <a:pt x="26215" y="0"/>
                    <a:pt x="35677" y="0"/>
                  </a:cubicBezTo>
                  <a:close/>
                </a:path>
              </a:pathLst>
            </a:custGeom>
            <a:solidFill>
              <a:srgbClr val="EDF0F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2914784" cy="240442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20"/>
                </a:lnSpc>
              </a:pPr>
              <a:endParaRPr/>
            </a:p>
          </p:txBody>
        </p:sp>
      </p:grpSp>
      <p:sp>
        <p:nvSpPr>
          <p:cNvPr id="5" name="AutoShape 5"/>
          <p:cNvSpPr/>
          <p:nvPr/>
        </p:nvSpPr>
        <p:spPr>
          <a:xfrm>
            <a:off x="7294980" y="3954528"/>
            <a:ext cx="0" cy="1955034"/>
          </a:xfrm>
          <a:prstGeom prst="line">
            <a:avLst/>
          </a:prstGeom>
          <a:ln w="85725" cap="flat">
            <a:solidFill>
              <a:srgbClr val="10EE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1028700" y="4324350"/>
            <a:ext cx="5361971" cy="2533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600"/>
              </a:lnSpc>
              <a:spcBef>
                <a:spcPct val="0"/>
              </a:spcBef>
            </a:pPr>
            <a:r>
              <a:rPr lang="en-US" sz="6000" b="1" spc="12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SINH HOẠT CHUYÊN ĐỀ TIẾNG ANH</a:t>
            </a:r>
          </a:p>
        </p:txBody>
      </p:sp>
      <p:sp>
        <p:nvSpPr>
          <p:cNvPr id="7" name="Freeform 7"/>
          <p:cNvSpPr/>
          <p:nvPr/>
        </p:nvSpPr>
        <p:spPr>
          <a:xfrm>
            <a:off x="7697653" y="2499670"/>
            <a:ext cx="9561647" cy="6382399"/>
          </a:xfrm>
          <a:custGeom>
            <a:avLst/>
            <a:gdLst/>
            <a:ahLst/>
            <a:cxnLst/>
            <a:rect l="l" t="t" r="r" b="b"/>
            <a:pathLst>
              <a:path w="9561647" h="6382399">
                <a:moveTo>
                  <a:pt x="0" y="0"/>
                </a:moveTo>
                <a:lnTo>
                  <a:pt x="9561647" y="0"/>
                </a:lnTo>
                <a:lnTo>
                  <a:pt x="9561647" y="6382400"/>
                </a:lnTo>
                <a:lnTo>
                  <a:pt x="0" y="63824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8" name="Group 8"/>
          <p:cNvGrpSpPr/>
          <p:nvPr/>
        </p:nvGrpSpPr>
        <p:grpSpPr>
          <a:xfrm>
            <a:off x="-261343" y="782377"/>
            <a:ext cx="2674638" cy="1330735"/>
            <a:chOff x="0" y="0"/>
            <a:chExt cx="848384" cy="42210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48384" cy="422104"/>
            </a:xfrm>
            <a:custGeom>
              <a:avLst/>
              <a:gdLst/>
              <a:ahLst/>
              <a:cxnLst/>
              <a:rect l="l" t="t" r="r" b="b"/>
              <a:pathLst>
                <a:path w="848384" h="422104">
                  <a:moveTo>
                    <a:pt x="57891" y="0"/>
                  </a:moveTo>
                  <a:lnTo>
                    <a:pt x="790493" y="0"/>
                  </a:lnTo>
                  <a:cubicBezTo>
                    <a:pt x="822465" y="0"/>
                    <a:pt x="848384" y="25919"/>
                    <a:pt x="848384" y="57891"/>
                  </a:cubicBezTo>
                  <a:lnTo>
                    <a:pt x="848384" y="364212"/>
                  </a:lnTo>
                  <a:cubicBezTo>
                    <a:pt x="848384" y="396185"/>
                    <a:pt x="822465" y="422104"/>
                    <a:pt x="790493" y="422104"/>
                  </a:cubicBezTo>
                  <a:lnTo>
                    <a:pt x="57891" y="422104"/>
                  </a:lnTo>
                  <a:cubicBezTo>
                    <a:pt x="25919" y="422104"/>
                    <a:pt x="0" y="396185"/>
                    <a:pt x="0" y="364212"/>
                  </a:cubicBezTo>
                  <a:lnTo>
                    <a:pt x="0" y="57891"/>
                  </a:lnTo>
                  <a:cubicBezTo>
                    <a:pt x="0" y="25919"/>
                    <a:pt x="25919" y="0"/>
                    <a:pt x="57891" y="0"/>
                  </a:cubicBezTo>
                  <a:close/>
                </a:path>
              </a:pathLst>
            </a:custGeom>
            <a:solidFill>
              <a:srgbClr val="FFFFF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9525"/>
              <a:ext cx="848384" cy="412579"/>
            </a:xfrm>
            <a:prstGeom prst="rect">
              <a:avLst/>
            </a:prstGeom>
          </p:spPr>
          <p:txBody>
            <a:bodyPr lIns="42180" tIns="42180" rIns="42180" bIns="42180" rtlCol="0" anchor="ctr"/>
            <a:lstStyle/>
            <a:p>
              <a:pPr marL="0" lvl="0" indent="0" algn="ctr">
                <a:lnSpc>
                  <a:spcPts val="1477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1244676" y="932540"/>
            <a:ext cx="996416" cy="970817"/>
          </a:xfrm>
          <a:custGeom>
            <a:avLst/>
            <a:gdLst/>
            <a:ahLst/>
            <a:cxnLst/>
            <a:rect l="l" t="t" r="r" b="b"/>
            <a:pathLst>
              <a:path w="996416" h="970817">
                <a:moveTo>
                  <a:pt x="0" y="0"/>
                </a:moveTo>
                <a:lnTo>
                  <a:pt x="996417" y="0"/>
                </a:lnTo>
                <a:lnTo>
                  <a:pt x="996417" y="970816"/>
                </a:lnTo>
                <a:lnTo>
                  <a:pt x="0" y="97081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-270170" y="833507"/>
            <a:ext cx="1789104" cy="1168881"/>
          </a:xfrm>
          <a:custGeom>
            <a:avLst/>
            <a:gdLst/>
            <a:ahLst/>
            <a:cxnLst/>
            <a:rect l="l" t="t" r="r" b="b"/>
            <a:pathLst>
              <a:path w="1789104" h="1168881">
                <a:moveTo>
                  <a:pt x="0" y="0"/>
                </a:moveTo>
                <a:lnTo>
                  <a:pt x="1789104" y="0"/>
                </a:lnTo>
                <a:lnTo>
                  <a:pt x="1789104" y="1168882"/>
                </a:lnTo>
                <a:lnTo>
                  <a:pt x="0" y="116888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B154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602003" y="782377"/>
            <a:ext cx="11067072" cy="9056975"/>
            <a:chOff x="0" y="0"/>
            <a:chExt cx="2914784" cy="238537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914784" cy="2385376"/>
            </a:xfrm>
            <a:custGeom>
              <a:avLst/>
              <a:gdLst/>
              <a:ahLst/>
              <a:cxnLst/>
              <a:rect l="l" t="t" r="r" b="b"/>
              <a:pathLst>
                <a:path w="2914784" h="2385376">
                  <a:moveTo>
                    <a:pt x="35677" y="0"/>
                  </a:moveTo>
                  <a:lnTo>
                    <a:pt x="2879108" y="0"/>
                  </a:lnTo>
                  <a:cubicBezTo>
                    <a:pt x="2888570" y="0"/>
                    <a:pt x="2897644" y="3759"/>
                    <a:pt x="2904335" y="10449"/>
                  </a:cubicBezTo>
                  <a:cubicBezTo>
                    <a:pt x="2911026" y="17140"/>
                    <a:pt x="2914784" y="26215"/>
                    <a:pt x="2914784" y="35677"/>
                  </a:cubicBezTo>
                  <a:lnTo>
                    <a:pt x="2914784" y="2349699"/>
                  </a:lnTo>
                  <a:cubicBezTo>
                    <a:pt x="2914784" y="2359162"/>
                    <a:pt x="2911026" y="2368236"/>
                    <a:pt x="2904335" y="2374927"/>
                  </a:cubicBezTo>
                  <a:cubicBezTo>
                    <a:pt x="2897644" y="2381617"/>
                    <a:pt x="2888570" y="2385376"/>
                    <a:pt x="2879108" y="2385376"/>
                  </a:cubicBezTo>
                  <a:lnTo>
                    <a:pt x="35677" y="2385376"/>
                  </a:lnTo>
                  <a:cubicBezTo>
                    <a:pt x="26215" y="2385376"/>
                    <a:pt x="17140" y="2381617"/>
                    <a:pt x="10449" y="2374927"/>
                  </a:cubicBezTo>
                  <a:cubicBezTo>
                    <a:pt x="3759" y="2368236"/>
                    <a:pt x="0" y="2359162"/>
                    <a:pt x="0" y="2349699"/>
                  </a:cubicBezTo>
                  <a:lnTo>
                    <a:pt x="0" y="35677"/>
                  </a:lnTo>
                  <a:cubicBezTo>
                    <a:pt x="0" y="26215"/>
                    <a:pt x="3759" y="17140"/>
                    <a:pt x="10449" y="10449"/>
                  </a:cubicBezTo>
                  <a:cubicBezTo>
                    <a:pt x="17140" y="3759"/>
                    <a:pt x="26215" y="0"/>
                    <a:pt x="35677" y="0"/>
                  </a:cubicBezTo>
                  <a:close/>
                </a:path>
              </a:pathLst>
            </a:custGeom>
            <a:solidFill>
              <a:srgbClr val="EDF0F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2914784" cy="240442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20"/>
                </a:lnSpc>
              </a:pPr>
              <a:endParaRPr/>
            </a:p>
          </p:txBody>
        </p:sp>
      </p:grpSp>
      <p:sp>
        <p:nvSpPr>
          <p:cNvPr id="5" name="AutoShape 5"/>
          <p:cNvSpPr/>
          <p:nvPr/>
        </p:nvSpPr>
        <p:spPr>
          <a:xfrm>
            <a:off x="7161630" y="3954528"/>
            <a:ext cx="0" cy="1955034"/>
          </a:xfrm>
          <a:prstGeom prst="line">
            <a:avLst/>
          </a:prstGeom>
          <a:ln w="85725" cap="flat">
            <a:solidFill>
              <a:srgbClr val="10EE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1028700" y="4324350"/>
            <a:ext cx="5361971" cy="1695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600"/>
              </a:lnSpc>
              <a:spcBef>
                <a:spcPct val="0"/>
              </a:spcBef>
            </a:pPr>
            <a:r>
              <a:rPr lang="en-US" sz="6000" b="1" spc="12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HỘI NGHỊ BẠN ĐỌC</a:t>
            </a:r>
          </a:p>
        </p:txBody>
      </p:sp>
      <p:sp>
        <p:nvSpPr>
          <p:cNvPr id="7" name="Freeform 7"/>
          <p:cNvSpPr/>
          <p:nvPr/>
        </p:nvSpPr>
        <p:spPr>
          <a:xfrm>
            <a:off x="7426181" y="2866215"/>
            <a:ext cx="9978343" cy="6086694"/>
          </a:xfrm>
          <a:custGeom>
            <a:avLst/>
            <a:gdLst/>
            <a:ahLst/>
            <a:cxnLst/>
            <a:rect l="l" t="t" r="r" b="b"/>
            <a:pathLst>
              <a:path w="9978343" h="6086694">
                <a:moveTo>
                  <a:pt x="0" y="0"/>
                </a:moveTo>
                <a:lnTo>
                  <a:pt x="9978343" y="0"/>
                </a:lnTo>
                <a:lnTo>
                  <a:pt x="9978343" y="6086694"/>
                </a:lnTo>
                <a:lnTo>
                  <a:pt x="0" y="608669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981" r="-3981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8" name="Group 8"/>
          <p:cNvGrpSpPr/>
          <p:nvPr/>
        </p:nvGrpSpPr>
        <p:grpSpPr>
          <a:xfrm>
            <a:off x="-261343" y="782377"/>
            <a:ext cx="2674638" cy="1330735"/>
            <a:chOff x="0" y="0"/>
            <a:chExt cx="848384" cy="42210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48384" cy="422104"/>
            </a:xfrm>
            <a:custGeom>
              <a:avLst/>
              <a:gdLst/>
              <a:ahLst/>
              <a:cxnLst/>
              <a:rect l="l" t="t" r="r" b="b"/>
              <a:pathLst>
                <a:path w="848384" h="422104">
                  <a:moveTo>
                    <a:pt x="57891" y="0"/>
                  </a:moveTo>
                  <a:lnTo>
                    <a:pt x="790493" y="0"/>
                  </a:lnTo>
                  <a:cubicBezTo>
                    <a:pt x="822465" y="0"/>
                    <a:pt x="848384" y="25919"/>
                    <a:pt x="848384" y="57891"/>
                  </a:cubicBezTo>
                  <a:lnTo>
                    <a:pt x="848384" y="364212"/>
                  </a:lnTo>
                  <a:cubicBezTo>
                    <a:pt x="848384" y="396185"/>
                    <a:pt x="822465" y="422104"/>
                    <a:pt x="790493" y="422104"/>
                  </a:cubicBezTo>
                  <a:lnTo>
                    <a:pt x="57891" y="422104"/>
                  </a:lnTo>
                  <a:cubicBezTo>
                    <a:pt x="25919" y="422104"/>
                    <a:pt x="0" y="396185"/>
                    <a:pt x="0" y="364212"/>
                  </a:cubicBezTo>
                  <a:lnTo>
                    <a:pt x="0" y="57891"/>
                  </a:lnTo>
                  <a:cubicBezTo>
                    <a:pt x="0" y="25919"/>
                    <a:pt x="25919" y="0"/>
                    <a:pt x="57891" y="0"/>
                  </a:cubicBezTo>
                  <a:close/>
                </a:path>
              </a:pathLst>
            </a:custGeom>
            <a:solidFill>
              <a:srgbClr val="FFFFF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9525"/>
              <a:ext cx="848384" cy="412579"/>
            </a:xfrm>
            <a:prstGeom prst="rect">
              <a:avLst/>
            </a:prstGeom>
          </p:spPr>
          <p:txBody>
            <a:bodyPr lIns="42180" tIns="42180" rIns="42180" bIns="42180" rtlCol="0" anchor="ctr"/>
            <a:lstStyle/>
            <a:p>
              <a:pPr marL="0" lvl="0" indent="0" algn="ctr">
                <a:lnSpc>
                  <a:spcPts val="1477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1244676" y="932540"/>
            <a:ext cx="996416" cy="970817"/>
          </a:xfrm>
          <a:custGeom>
            <a:avLst/>
            <a:gdLst/>
            <a:ahLst/>
            <a:cxnLst/>
            <a:rect l="l" t="t" r="r" b="b"/>
            <a:pathLst>
              <a:path w="996416" h="970817">
                <a:moveTo>
                  <a:pt x="0" y="0"/>
                </a:moveTo>
                <a:lnTo>
                  <a:pt x="996417" y="0"/>
                </a:lnTo>
                <a:lnTo>
                  <a:pt x="996417" y="970816"/>
                </a:lnTo>
                <a:lnTo>
                  <a:pt x="0" y="97081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-270170" y="833507"/>
            <a:ext cx="1789104" cy="1168881"/>
          </a:xfrm>
          <a:custGeom>
            <a:avLst/>
            <a:gdLst/>
            <a:ahLst/>
            <a:cxnLst/>
            <a:rect l="l" t="t" r="r" b="b"/>
            <a:pathLst>
              <a:path w="1789104" h="1168881">
                <a:moveTo>
                  <a:pt x="0" y="0"/>
                </a:moveTo>
                <a:lnTo>
                  <a:pt x="1789104" y="0"/>
                </a:lnTo>
                <a:lnTo>
                  <a:pt x="1789104" y="1168882"/>
                </a:lnTo>
                <a:lnTo>
                  <a:pt x="0" y="116888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B154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602003" y="782377"/>
            <a:ext cx="11067072" cy="9056975"/>
            <a:chOff x="0" y="0"/>
            <a:chExt cx="2914784" cy="238537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914784" cy="2385376"/>
            </a:xfrm>
            <a:custGeom>
              <a:avLst/>
              <a:gdLst/>
              <a:ahLst/>
              <a:cxnLst/>
              <a:rect l="l" t="t" r="r" b="b"/>
              <a:pathLst>
                <a:path w="2914784" h="2385376">
                  <a:moveTo>
                    <a:pt x="35677" y="0"/>
                  </a:moveTo>
                  <a:lnTo>
                    <a:pt x="2879108" y="0"/>
                  </a:lnTo>
                  <a:cubicBezTo>
                    <a:pt x="2888570" y="0"/>
                    <a:pt x="2897644" y="3759"/>
                    <a:pt x="2904335" y="10449"/>
                  </a:cubicBezTo>
                  <a:cubicBezTo>
                    <a:pt x="2911026" y="17140"/>
                    <a:pt x="2914784" y="26215"/>
                    <a:pt x="2914784" y="35677"/>
                  </a:cubicBezTo>
                  <a:lnTo>
                    <a:pt x="2914784" y="2349699"/>
                  </a:lnTo>
                  <a:cubicBezTo>
                    <a:pt x="2914784" y="2359162"/>
                    <a:pt x="2911026" y="2368236"/>
                    <a:pt x="2904335" y="2374927"/>
                  </a:cubicBezTo>
                  <a:cubicBezTo>
                    <a:pt x="2897644" y="2381617"/>
                    <a:pt x="2888570" y="2385376"/>
                    <a:pt x="2879108" y="2385376"/>
                  </a:cubicBezTo>
                  <a:lnTo>
                    <a:pt x="35677" y="2385376"/>
                  </a:lnTo>
                  <a:cubicBezTo>
                    <a:pt x="26215" y="2385376"/>
                    <a:pt x="17140" y="2381617"/>
                    <a:pt x="10449" y="2374927"/>
                  </a:cubicBezTo>
                  <a:cubicBezTo>
                    <a:pt x="3759" y="2368236"/>
                    <a:pt x="0" y="2359162"/>
                    <a:pt x="0" y="2349699"/>
                  </a:cubicBezTo>
                  <a:lnTo>
                    <a:pt x="0" y="35677"/>
                  </a:lnTo>
                  <a:cubicBezTo>
                    <a:pt x="0" y="26215"/>
                    <a:pt x="3759" y="17140"/>
                    <a:pt x="10449" y="10449"/>
                  </a:cubicBezTo>
                  <a:cubicBezTo>
                    <a:pt x="17140" y="3759"/>
                    <a:pt x="26215" y="0"/>
                    <a:pt x="35677" y="0"/>
                  </a:cubicBezTo>
                  <a:close/>
                </a:path>
              </a:pathLst>
            </a:custGeom>
            <a:solidFill>
              <a:srgbClr val="EDF0F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2914784" cy="240442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20"/>
                </a:lnSpc>
              </a:pPr>
              <a:endParaRPr/>
            </a:p>
          </p:txBody>
        </p:sp>
      </p:grpSp>
      <p:sp>
        <p:nvSpPr>
          <p:cNvPr id="5" name="AutoShape 5"/>
          <p:cNvSpPr/>
          <p:nvPr/>
        </p:nvSpPr>
        <p:spPr>
          <a:xfrm>
            <a:off x="7161630" y="3954528"/>
            <a:ext cx="0" cy="1955034"/>
          </a:xfrm>
          <a:prstGeom prst="line">
            <a:avLst/>
          </a:prstGeom>
          <a:ln w="85725" cap="flat">
            <a:solidFill>
              <a:srgbClr val="10EE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1028700" y="3588427"/>
            <a:ext cx="5361971" cy="3492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500"/>
              </a:lnSpc>
              <a:spcBef>
                <a:spcPct val="0"/>
              </a:spcBef>
            </a:pPr>
            <a:r>
              <a:rPr lang="en-US" sz="5000" b="1" spc="10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HOẠT ĐỘNG TÌNH NGUYỆN VÌ CỘNG ĐỒNG (TRỰC THƯ VIỆN)</a:t>
            </a:r>
          </a:p>
        </p:txBody>
      </p:sp>
      <p:sp>
        <p:nvSpPr>
          <p:cNvPr id="7" name="Freeform 7"/>
          <p:cNvSpPr/>
          <p:nvPr/>
        </p:nvSpPr>
        <p:spPr>
          <a:xfrm>
            <a:off x="7395709" y="2557643"/>
            <a:ext cx="9804516" cy="6703838"/>
          </a:xfrm>
          <a:custGeom>
            <a:avLst/>
            <a:gdLst/>
            <a:ahLst/>
            <a:cxnLst/>
            <a:rect l="l" t="t" r="r" b="b"/>
            <a:pathLst>
              <a:path w="9804516" h="6703838">
                <a:moveTo>
                  <a:pt x="0" y="0"/>
                </a:moveTo>
                <a:lnTo>
                  <a:pt x="9804516" y="0"/>
                </a:lnTo>
                <a:lnTo>
                  <a:pt x="9804516" y="6703838"/>
                </a:lnTo>
                <a:lnTo>
                  <a:pt x="0" y="670383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8" name="Group 8"/>
          <p:cNvGrpSpPr/>
          <p:nvPr/>
        </p:nvGrpSpPr>
        <p:grpSpPr>
          <a:xfrm>
            <a:off x="-261343" y="782377"/>
            <a:ext cx="2674638" cy="1330735"/>
            <a:chOff x="0" y="0"/>
            <a:chExt cx="848384" cy="42210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48384" cy="422104"/>
            </a:xfrm>
            <a:custGeom>
              <a:avLst/>
              <a:gdLst/>
              <a:ahLst/>
              <a:cxnLst/>
              <a:rect l="l" t="t" r="r" b="b"/>
              <a:pathLst>
                <a:path w="848384" h="422104">
                  <a:moveTo>
                    <a:pt x="57891" y="0"/>
                  </a:moveTo>
                  <a:lnTo>
                    <a:pt x="790493" y="0"/>
                  </a:lnTo>
                  <a:cubicBezTo>
                    <a:pt x="822465" y="0"/>
                    <a:pt x="848384" y="25919"/>
                    <a:pt x="848384" y="57891"/>
                  </a:cubicBezTo>
                  <a:lnTo>
                    <a:pt x="848384" y="364212"/>
                  </a:lnTo>
                  <a:cubicBezTo>
                    <a:pt x="848384" y="396185"/>
                    <a:pt x="822465" y="422104"/>
                    <a:pt x="790493" y="422104"/>
                  </a:cubicBezTo>
                  <a:lnTo>
                    <a:pt x="57891" y="422104"/>
                  </a:lnTo>
                  <a:cubicBezTo>
                    <a:pt x="25919" y="422104"/>
                    <a:pt x="0" y="396185"/>
                    <a:pt x="0" y="364212"/>
                  </a:cubicBezTo>
                  <a:lnTo>
                    <a:pt x="0" y="57891"/>
                  </a:lnTo>
                  <a:cubicBezTo>
                    <a:pt x="0" y="25919"/>
                    <a:pt x="25919" y="0"/>
                    <a:pt x="57891" y="0"/>
                  </a:cubicBezTo>
                  <a:close/>
                </a:path>
              </a:pathLst>
            </a:custGeom>
            <a:solidFill>
              <a:srgbClr val="FFFFF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9525"/>
              <a:ext cx="848384" cy="412579"/>
            </a:xfrm>
            <a:prstGeom prst="rect">
              <a:avLst/>
            </a:prstGeom>
          </p:spPr>
          <p:txBody>
            <a:bodyPr lIns="42180" tIns="42180" rIns="42180" bIns="42180" rtlCol="0" anchor="ctr"/>
            <a:lstStyle/>
            <a:p>
              <a:pPr marL="0" lvl="0" indent="0" algn="ctr">
                <a:lnSpc>
                  <a:spcPts val="1477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1244676" y="932540"/>
            <a:ext cx="996416" cy="970817"/>
          </a:xfrm>
          <a:custGeom>
            <a:avLst/>
            <a:gdLst/>
            <a:ahLst/>
            <a:cxnLst/>
            <a:rect l="l" t="t" r="r" b="b"/>
            <a:pathLst>
              <a:path w="996416" h="970817">
                <a:moveTo>
                  <a:pt x="0" y="0"/>
                </a:moveTo>
                <a:lnTo>
                  <a:pt x="996417" y="0"/>
                </a:lnTo>
                <a:lnTo>
                  <a:pt x="996417" y="970816"/>
                </a:lnTo>
                <a:lnTo>
                  <a:pt x="0" y="97081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-270170" y="833507"/>
            <a:ext cx="1789104" cy="1168881"/>
          </a:xfrm>
          <a:custGeom>
            <a:avLst/>
            <a:gdLst/>
            <a:ahLst/>
            <a:cxnLst/>
            <a:rect l="l" t="t" r="r" b="b"/>
            <a:pathLst>
              <a:path w="1789104" h="1168881">
                <a:moveTo>
                  <a:pt x="0" y="0"/>
                </a:moveTo>
                <a:lnTo>
                  <a:pt x="1789104" y="0"/>
                </a:lnTo>
                <a:lnTo>
                  <a:pt x="1789104" y="1168882"/>
                </a:lnTo>
                <a:lnTo>
                  <a:pt x="0" y="116888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B154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602003" y="782377"/>
            <a:ext cx="11067072" cy="9056975"/>
            <a:chOff x="0" y="0"/>
            <a:chExt cx="2914784" cy="238537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914784" cy="2385376"/>
            </a:xfrm>
            <a:custGeom>
              <a:avLst/>
              <a:gdLst/>
              <a:ahLst/>
              <a:cxnLst/>
              <a:rect l="l" t="t" r="r" b="b"/>
              <a:pathLst>
                <a:path w="2914784" h="2385376">
                  <a:moveTo>
                    <a:pt x="35677" y="0"/>
                  </a:moveTo>
                  <a:lnTo>
                    <a:pt x="2879108" y="0"/>
                  </a:lnTo>
                  <a:cubicBezTo>
                    <a:pt x="2888570" y="0"/>
                    <a:pt x="2897644" y="3759"/>
                    <a:pt x="2904335" y="10449"/>
                  </a:cubicBezTo>
                  <a:cubicBezTo>
                    <a:pt x="2911026" y="17140"/>
                    <a:pt x="2914784" y="26215"/>
                    <a:pt x="2914784" y="35677"/>
                  </a:cubicBezTo>
                  <a:lnTo>
                    <a:pt x="2914784" y="2349699"/>
                  </a:lnTo>
                  <a:cubicBezTo>
                    <a:pt x="2914784" y="2359162"/>
                    <a:pt x="2911026" y="2368236"/>
                    <a:pt x="2904335" y="2374927"/>
                  </a:cubicBezTo>
                  <a:cubicBezTo>
                    <a:pt x="2897644" y="2381617"/>
                    <a:pt x="2888570" y="2385376"/>
                    <a:pt x="2879108" y="2385376"/>
                  </a:cubicBezTo>
                  <a:lnTo>
                    <a:pt x="35677" y="2385376"/>
                  </a:lnTo>
                  <a:cubicBezTo>
                    <a:pt x="26215" y="2385376"/>
                    <a:pt x="17140" y="2381617"/>
                    <a:pt x="10449" y="2374927"/>
                  </a:cubicBezTo>
                  <a:cubicBezTo>
                    <a:pt x="3759" y="2368236"/>
                    <a:pt x="0" y="2359162"/>
                    <a:pt x="0" y="2349699"/>
                  </a:cubicBezTo>
                  <a:lnTo>
                    <a:pt x="0" y="35677"/>
                  </a:lnTo>
                  <a:cubicBezTo>
                    <a:pt x="0" y="26215"/>
                    <a:pt x="3759" y="17140"/>
                    <a:pt x="10449" y="10449"/>
                  </a:cubicBezTo>
                  <a:cubicBezTo>
                    <a:pt x="17140" y="3759"/>
                    <a:pt x="26215" y="0"/>
                    <a:pt x="35677" y="0"/>
                  </a:cubicBezTo>
                  <a:close/>
                </a:path>
              </a:pathLst>
            </a:custGeom>
            <a:solidFill>
              <a:srgbClr val="EDF0F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2914784" cy="240442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20"/>
                </a:lnSpc>
              </a:pPr>
              <a:endParaRPr/>
            </a:p>
          </p:txBody>
        </p:sp>
      </p:grpSp>
      <p:sp>
        <p:nvSpPr>
          <p:cNvPr id="5" name="AutoShape 5"/>
          <p:cNvSpPr/>
          <p:nvPr/>
        </p:nvSpPr>
        <p:spPr>
          <a:xfrm>
            <a:off x="7161630" y="3954528"/>
            <a:ext cx="0" cy="1955034"/>
          </a:xfrm>
          <a:prstGeom prst="line">
            <a:avLst/>
          </a:prstGeom>
          <a:ln w="85725" cap="flat">
            <a:solidFill>
              <a:srgbClr val="10EE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1028700" y="3588427"/>
            <a:ext cx="5361971" cy="3492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500"/>
              </a:lnSpc>
              <a:spcBef>
                <a:spcPct val="0"/>
              </a:spcBef>
            </a:pPr>
            <a:r>
              <a:rPr lang="en-US" sz="5000" b="1" spc="10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HOẠT ĐỘNG TÌNH NGUYỆN VÌ CỘNG ĐỒNG (TRỰC THƯ VIỆN)</a:t>
            </a:r>
          </a:p>
        </p:txBody>
      </p:sp>
      <p:sp>
        <p:nvSpPr>
          <p:cNvPr id="7" name="Freeform 7"/>
          <p:cNvSpPr/>
          <p:nvPr/>
        </p:nvSpPr>
        <p:spPr>
          <a:xfrm>
            <a:off x="7489399" y="2857500"/>
            <a:ext cx="9743743" cy="6272534"/>
          </a:xfrm>
          <a:custGeom>
            <a:avLst/>
            <a:gdLst/>
            <a:ahLst/>
            <a:cxnLst/>
            <a:rect l="l" t="t" r="r" b="b"/>
            <a:pathLst>
              <a:path w="9743743" h="6272534">
                <a:moveTo>
                  <a:pt x="0" y="0"/>
                </a:moveTo>
                <a:lnTo>
                  <a:pt x="9743743" y="0"/>
                </a:lnTo>
                <a:lnTo>
                  <a:pt x="9743743" y="6272534"/>
                </a:lnTo>
                <a:lnTo>
                  <a:pt x="0" y="627253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8" name="Group 8"/>
          <p:cNvGrpSpPr/>
          <p:nvPr/>
        </p:nvGrpSpPr>
        <p:grpSpPr>
          <a:xfrm>
            <a:off x="-261343" y="782377"/>
            <a:ext cx="2674638" cy="1330735"/>
            <a:chOff x="0" y="0"/>
            <a:chExt cx="848384" cy="42210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48384" cy="422104"/>
            </a:xfrm>
            <a:custGeom>
              <a:avLst/>
              <a:gdLst/>
              <a:ahLst/>
              <a:cxnLst/>
              <a:rect l="l" t="t" r="r" b="b"/>
              <a:pathLst>
                <a:path w="848384" h="422104">
                  <a:moveTo>
                    <a:pt x="57891" y="0"/>
                  </a:moveTo>
                  <a:lnTo>
                    <a:pt x="790493" y="0"/>
                  </a:lnTo>
                  <a:cubicBezTo>
                    <a:pt x="822465" y="0"/>
                    <a:pt x="848384" y="25919"/>
                    <a:pt x="848384" y="57891"/>
                  </a:cubicBezTo>
                  <a:lnTo>
                    <a:pt x="848384" y="364212"/>
                  </a:lnTo>
                  <a:cubicBezTo>
                    <a:pt x="848384" y="396185"/>
                    <a:pt x="822465" y="422104"/>
                    <a:pt x="790493" y="422104"/>
                  </a:cubicBezTo>
                  <a:lnTo>
                    <a:pt x="57891" y="422104"/>
                  </a:lnTo>
                  <a:cubicBezTo>
                    <a:pt x="25919" y="422104"/>
                    <a:pt x="0" y="396185"/>
                    <a:pt x="0" y="364212"/>
                  </a:cubicBezTo>
                  <a:lnTo>
                    <a:pt x="0" y="57891"/>
                  </a:lnTo>
                  <a:cubicBezTo>
                    <a:pt x="0" y="25919"/>
                    <a:pt x="25919" y="0"/>
                    <a:pt x="57891" y="0"/>
                  </a:cubicBezTo>
                  <a:close/>
                </a:path>
              </a:pathLst>
            </a:custGeom>
            <a:solidFill>
              <a:srgbClr val="FFFFF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9525"/>
              <a:ext cx="848384" cy="412579"/>
            </a:xfrm>
            <a:prstGeom prst="rect">
              <a:avLst/>
            </a:prstGeom>
          </p:spPr>
          <p:txBody>
            <a:bodyPr lIns="42180" tIns="42180" rIns="42180" bIns="42180" rtlCol="0" anchor="ctr"/>
            <a:lstStyle/>
            <a:p>
              <a:pPr marL="0" lvl="0" indent="0" algn="ctr">
                <a:lnSpc>
                  <a:spcPts val="1477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1244676" y="932540"/>
            <a:ext cx="996416" cy="970817"/>
          </a:xfrm>
          <a:custGeom>
            <a:avLst/>
            <a:gdLst/>
            <a:ahLst/>
            <a:cxnLst/>
            <a:rect l="l" t="t" r="r" b="b"/>
            <a:pathLst>
              <a:path w="996416" h="970817">
                <a:moveTo>
                  <a:pt x="0" y="0"/>
                </a:moveTo>
                <a:lnTo>
                  <a:pt x="996417" y="0"/>
                </a:lnTo>
                <a:lnTo>
                  <a:pt x="996417" y="970816"/>
                </a:lnTo>
                <a:lnTo>
                  <a:pt x="0" y="97081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-270170" y="833507"/>
            <a:ext cx="1789104" cy="1168881"/>
          </a:xfrm>
          <a:custGeom>
            <a:avLst/>
            <a:gdLst/>
            <a:ahLst/>
            <a:cxnLst/>
            <a:rect l="l" t="t" r="r" b="b"/>
            <a:pathLst>
              <a:path w="1789104" h="1168881">
                <a:moveTo>
                  <a:pt x="0" y="0"/>
                </a:moveTo>
                <a:lnTo>
                  <a:pt x="1789104" y="0"/>
                </a:lnTo>
                <a:lnTo>
                  <a:pt x="1789104" y="1168882"/>
                </a:lnTo>
                <a:lnTo>
                  <a:pt x="0" y="116888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B154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602003" y="782377"/>
            <a:ext cx="11067072" cy="9056975"/>
            <a:chOff x="0" y="0"/>
            <a:chExt cx="2914784" cy="238537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914784" cy="2385376"/>
            </a:xfrm>
            <a:custGeom>
              <a:avLst/>
              <a:gdLst/>
              <a:ahLst/>
              <a:cxnLst/>
              <a:rect l="l" t="t" r="r" b="b"/>
              <a:pathLst>
                <a:path w="2914784" h="2385376">
                  <a:moveTo>
                    <a:pt x="35677" y="0"/>
                  </a:moveTo>
                  <a:lnTo>
                    <a:pt x="2879108" y="0"/>
                  </a:lnTo>
                  <a:cubicBezTo>
                    <a:pt x="2888570" y="0"/>
                    <a:pt x="2897644" y="3759"/>
                    <a:pt x="2904335" y="10449"/>
                  </a:cubicBezTo>
                  <a:cubicBezTo>
                    <a:pt x="2911026" y="17140"/>
                    <a:pt x="2914784" y="26215"/>
                    <a:pt x="2914784" y="35677"/>
                  </a:cubicBezTo>
                  <a:lnTo>
                    <a:pt x="2914784" y="2349699"/>
                  </a:lnTo>
                  <a:cubicBezTo>
                    <a:pt x="2914784" y="2359162"/>
                    <a:pt x="2911026" y="2368236"/>
                    <a:pt x="2904335" y="2374927"/>
                  </a:cubicBezTo>
                  <a:cubicBezTo>
                    <a:pt x="2897644" y="2381617"/>
                    <a:pt x="2888570" y="2385376"/>
                    <a:pt x="2879108" y="2385376"/>
                  </a:cubicBezTo>
                  <a:lnTo>
                    <a:pt x="35677" y="2385376"/>
                  </a:lnTo>
                  <a:cubicBezTo>
                    <a:pt x="26215" y="2385376"/>
                    <a:pt x="17140" y="2381617"/>
                    <a:pt x="10449" y="2374927"/>
                  </a:cubicBezTo>
                  <a:cubicBezTo>
                    <a:pt x="3759" y="2368236"/>
                    <a:pt x="0" y="2359162"/>
                    <a:pt x="0" y="2349699"/>
                  </a:cubicBezTo>
                  <a:lnTo>
                    <a:pt x="0" y="35677"/>
                  </a:lnTo>
                  <a:cubicBezTo>
                    <a:pt x="0" y="26215"/>
                    <a:pt x="3759" y="17140"/>
                    <a:pt x="10449" y="10449"/>
                  </a:cubicBezTo>
                  <a:cubicBezTo>
                    <a:pt x="17140" y="3759"/>
                    <a:pt x="26215" y="0"/>
                    <a:pt x="35677" y="0"/>
                  </a:cubicBezTo>
                  <a:close/>
                </a:path>
              </a:pathLst>
            </a:custGeom>
            <a:solidFill>
              <a:srgbClr val="EDF0F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2914784" cy="240442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20"/>
                </a:lnSpc>
              </a:pPr>
              <a:endParaRPr/>
            </a:p>
          </p:txBody>
        </p:sp>
      </p:grpSp>
      <p:sp>
        <p:nvSpPr>
          <p:cNvPr id="5" name="AutoShape 5"/>
          <p:cNvSpPr/>
          <p:nvPr/>
        </p:nvSpPr>
        <p:spPr>
          <a:xfrm>
            <a:off x="7161630" y="3954528"/>
            <a:ext cx="0" cy="1955034"/>
          </a:xfrm>
          <a:prstGeom prst="line">
            <a:avLst/>
          </a:prstGeom>
          <a:ln w="85725" cap="flat">
            <a:solidFill>
              <a:srgbClr val="10EE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1028700" y="3588427"/>
            <a:ext cx="5361971" cy="3492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500"/>
              </a:lnSpc>
              <a:spcBef>
                <a:spcPct val="0"/>
              </a:spcBef>
            </a:pPr>
            <a:r>
              <a:rPr lang="en-US" sz="5000" b="1" spc="10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HOẠT ĐỘNG TÌNH NGUYỆN VÌ CỘNG ĐỒNG (TRỰC THƯ VIỆN)</a:t>
            </a:r>
          </a:p>
        </p:txBody>
      </p:sp>
      <p:sp>
        <p:nvSpPr>
          <p:cNvPr id="7" name="Freeform 7"/>
          <p:cNvSpPr/>
          <p:nvPr/>
        </p:nvSpPr>
        <p:spPr>
          <a:xfrm>
            <a:off x="7372963" y="2476500"/>
            <a:ext cx="9857706" cy="6567696"/>
          </a:xfrm>
          <a:custGeom>
            <a:avLst/>
            <a:gdLst/>
            <a:ahLst/>
            <a:cxnLst/>
            <a:rect l="l" t="t" r="r" b="b"/>
            <a:pathLst>
              <a:path w="9857706" h="6567696">
                <a:moveTo>
                  <a:pt x="0" y="0"/>
                </a:moveTo>
                <a:lnTo>
                  <a:pt x="9857706" y="0"/>
                </a:lnTo>
                <a:lnTo>
                  <a:pt x="9857706" y="6567696"/>
                </a:lnTo>
                <a:lnTo>
                  <a:pt x="0" y="656769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8" name="Group 8"/>
          <p:cNvGrpSpPr/>
          <p:nvPr/>
        </p:nvGrpSpPr>
        <p:grpSpPr>
          <a:xfrm>
            <a:off x="-261343" y="782377"/>
            <a:ext cx="2674638" cy="1330735"/>
            <a:chOff x="0" y="0"/>
            <a:chExt cx="848384" cy="42210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48384" cy="422104"/>
            </a:xfrm>
            <a:custGeom>
              <a:avLst/>
              <a:gdLst/>
              <a:ahLst/>
              <a:cxnLst/>
              <a:rect l="l" t="t" r="r" b="b"/>
              <a:pathLst>
                <a:path w="848384" h="422104">
                  <a:moveTo>
                    <a:pt x="57891" y="0"/>
                  </a:moveTo>
                  <a:lnTo>
                    <a:pt x="790493" y="0"/>
                  </a:lnTo>
                  <a:cubicBezTo>
                    <a:pt x="822465" y="0"/>
                    <a:pt x="848384" y="25919"/>
                    <a:pt x="848384" y="57891"/>
                  </a:cubicBezTo>
                  <a:lnTo>
                    <a:pt x="848384" y="364212"/>
                  </a:lnTo>
                  <a:cubicBezTo>
                    <a:pt x="848384" y="396185"/>
                    <a:pt x="822465" y="422104"/>
                    <a:pt x="790493" y="422104"/>
                  </a:cubicBezTo>
                  <a:lnTo>
                    <a:pt x="57891" y="422104"/>
                  </a:lnTo>
                  <a:cubicBezTo>
                    <a:pt x="25919" y="422104"/>
                    <a:pt x="0" y="396185"/>
                    <a:pt x="0" y="364212"/>
                  </a:cubicBezTo>
                  <a:lnTo>
                    <a:pt x="0" y="57891"/>
                  </a:lnTo>
                  <a:cubicBezTo>
                    <a:pt x="0" y="25919"/>
                    <a:pt x="25919" y="0"/>
                    <a:pt x="57891" y="0"/>
                  </a:cubicBezTo>
                  <a:close/>
                </a:path>
              </a:pathLst>
            </a:custGeom>
            <a:solidFill>
              <a:srgbClr val="FFFFF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9525"/>
              <a:ext cx="848384" cy="412579"/>
            </a:xfrm>
            <a:prstGeom prst="rect">
              <a:avLst/>
            </a:prstGeom>
          </p:spPr>
          <p:txBody>
            <a:bodyPr lIns="42180" tIns="42180" rIns="42180" bIns="42180" rtlCol="0" anchor="ctr"/>
            <a:lstStyle/>
            <a:p>
              <a:pPr marL="0" lvl="0" indent="0" algn="ctr">
                <a:lnSpc>
                  <a:spcPts val="1477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1244676" y="932540"/>
            <a:ext cx="996416" cy="970817"/>
          </a:xfrm>
          <a:custGeom>
            <a:avLst/>
            <a:gdLst/>
            <a:ahLst/>
            <a:cxnLst/>
            <a:rect l="l" t="t" r="r" b="b"/>
            <a:pathLst>
              <a:path w="996416" h="970817">
                <a:moveTo>
                  <a:pt x="0" y="0"/>
                </a:moveTo>
                <a:lnTo>
                  <a:pt x="996417" y="0"/>
                </a:lnTo>
                <a:lnTo>
                  <a:pt x="996417" y="970816"/>
                </a:lnTo>
                <a:lnTo>
                  <a:pt x="0" y="97081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-270170" y="833507"/>
            <a:ext cx="1789104" cy="1168881"/>
          </a:xfrm>
          <a:custGeom>
            <a:avLst/>
            <a:gdLst/>
            <a:ahLst/>
            <a:cxnLst/>
            <a:rect l="l" t="t" r="r" b="b"/>
            <a:pathLst>
              <a:path w="1789104" h="1168881">
                <a:moveTo>
                  <a:pt x="0" y="0"/>
                </a:moveTo>
                <a:lnTo>
                  <a:pt x="1789104" y="0"/>
                </a:lnTo>
                <a:lnTo>
                  <a:pt x="1789104" y="1168882"/>
                </a:lnTo>
                <a:lnTo>
                  <a:pt x="0" y="116888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F0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2069841">
            <a:off x="6882375" y="3216492"/>
            <a:ext cx="647978" cy="1110243"/>
          </a:xfrm>
          <a:custGeom>
            <a:avLst/>
            <a:gdLst/>
            <a:ahLst/>
            <a:cxnLst/>
            <a:rect l="l" t="t" r="r" b="b"/>
            <a:pathLst>
              <a:path w="647978" h="1110243">
                <a:moveTo>
                  <a:pt x="0" y="0"/>
                </a:moveTo>
                <a:lnTo>
                  <a:pt x="647978" y="0"/>
                </a:lnTo>
                <a:lnTo>
                  <a:pt x="647978" y="1110243"/>
                </a:lnTo>
                <a:lnTo>
                  <a:pt x="0" y="111024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1028700" y="1028700"/>
            <a:ext cx="7388205" cy="5948890"/>
            <a:chOff x="0" y="0"/>
            <a:chExt cx="1945865" cy="156678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945865" cy="1566786"/>
            </a:xfrm>
            <a:custGeom>
              <a:avLst/>
              <a:gdLst/>
              <a:ahLst/>
              <a:cxnLst/>
              <a:rect l="l" t="t" r="r" b="b"/>
              <a:pathLst>
                <a:path w="1945865" h="1566786">
                  <a:moveTo>
                    <a:pt x="53442" y="0"/>
                  </a:moveTo>
                  <a:lnTo>
                    <a:pt x="1892423" y="0"/>
                  </a:lnTo>
                  <a:cubicBezTo>
                    <a:pt x="1921938" y="0"/>
                    <a:pt x="1945865" y="23927"/>
                    <a:pt x="1945865" y="53442"/>
                  </a:cubicBezTo>
                  <a:lnTo>
                    <a:pt x="1945865" y="1513344"/>
                  </a:lnTo>
                  <a:cubicBezTo>
                    <a:pt x="1945865" y="1542859"/>
                    <a:pt x="1921938" y="1566786"/>
                    <a:pt x="1892423" y="1566786"/>
                  </a:cubicBezTo>
                  <a:lnTo>
                    <a:pt x="53442" y="1566786"/>
                  </a:lnTo>
                  <a:cubicBezTo>
                    <a:pt x="23927" y="1566786"/>
                    <a:pt x="0" y="1542859"/>
                    <a:pt x="0" y="1513344"/>
                  </a:cubicBezTo>
                  <a:lnTo>
                    <a:pt x="0" y="53442"/>
                  </a:lnTo>
                  <a:cubicBezTo>
                    <a:pt x="0" y="23927"/>
                    <a:pt x="23927" y="0"/>
                    <a:pt x="53442" y="0"/>
                  </a:cubicBezTo>
                  <a:close/>
                </a:path>
              </a:pathLst>
            </a:custGeom>
            <a:solidFill>
              <a:srgbClr val="0B154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19050"/>
              <a:ext cx="1945865" cy="158583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20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588881" y="2527092"/>
            <a:ext cx="6415678" cy="3724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3000" spc="6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Website: https://lib.agu.edu.vn </a:t>
            </a:r>
          </a:p>
          <a:p>
            <a:pPr algn="l">
              <a:lnSpc>
                <a:spcPts val="4200"/>
              </a:lnSpc>
            </a:pPr>
            <a:r>
              <a:rPr lang="en-US" sz="3000" spc="6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Facebook: https://www.facebook.com/thuvientruongdaihocangiang</a:t>
            </a:r>
          </a:p>
          <a:p>
            <a:pPr algn="l">
              <a:lnSpc>
                <a:spcPts val="4200"/>
              </a:lnSpc>
            </a:pPr>
            <a:r>
              <a:rPr lang="en-US" sz="3000" spc="6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Hoặc Cô Nguyễn Thị Cẩm Thiêu</a:t>
            </a:r>
          </a:p>
          <a:p>
            <a:pPr algn="l">
              <a:lnSpc>
                <a:spcPts val="4200"/>
              </a:lnSpc>
            </a:pPr>
            <a:r>
              <a:rPr lang="en-US" sz="3000" spc="6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+ Email: ntcthieu@agu.edu.vn</a:t>
            </a:r>
          </a:p>
          <a:p>
            <a:pPr marL="0" lvl="1" indent="0" algn="l">
              <a:lnSpc>
                <a:spcPts val="4200"/>
              </a:lnSpc>
              <a:spcBef>
                <a:spcPct val="0"/>
              </a:spcBef>
            </a:pPr>
            <a:r>
              <a:rPr lang="en-US" sz="3000" spc="6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+ Điện thoại(zalo): 0949.770.229</a:t>
            </a:r>
          </a:p>
        </p:txBody>
      </p:sp>
      <p:sp>
        <p:nvSpPr>
          <p:cNvPr id="7" name="AutoShape 7"/>
          <p:cNvSpPr/>
          <p:nvPr/>
        </p:nvSpPr>
        <p:spPr>
          <a:xfrm flipV="1">
            <a:off x="1614948" y="2322304"/>
            <a:ext cx="6389612" cy="9525"/>
          </a:xfrm>
          <a:prstGeom prst="line">
            <a:avLst/>
          </a:prstGeom>
          <a:ln w="85725" cap="flat">
            <a:solidFill>
              <a:srgbClr val="FC775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8" name="Group 8"/>
          <p:cNvGrpSpPr/>
          <p:nvPr/>
        </p:nvGrpSpPr>
        <p:grpSpPr>
          <a:xfrm>
            <a:off x="9016977" y="-234890"/>
            <a:ext cx="9473117" cy="10756780"/>
            <a:chOff x="0" y="0"/>
            <a:chExt cx="12630823" cy="14342373"/>
          </a:xfrm>
        </p:grpSpPr>
        <p:sp>
          <p:nvSpPr>
            <p:cNvPr id="9" name="Freeform 9"/>
            <p:cNvSpPr/>
            <p:nvPr/>
          </p:nvSpPr>
          <p:spPr>
            <a:xfrm>
              <a:off x="290928" y="0"/>
              <a:ext cx="12339895" cy="14342373"/>
            </a:xfrm>
            <a:custGeom>
              <a:avLst/>
              <a:gdLst/>
              <a:ahLst/>
              <a:cxnLst/>
              <a:rect l="l" t="t" r="r" b="b"/>
              <a:pathLst>
                <a:path w="12339895" h="14342373">
                  <a:moveTo>
                    <a:pt x="0" y="0"/>
                  </a:moveTo>
                  <a:lnTo>
                    <a:pt x="12339895" y="0"/>
                  </a:lnTo>
                  <a:lnTo>
                    <a:pt x="12339895" y="14342373"/>
                  </a:lnTo>
                  <a:lnTo>
                    <a:pt x="0" y="143423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t="-12672" b="-16465"/>
              </a:stretch>
            </a:blipFill>
          </p:spPr>
          <p:txBody>
            <a:bodyPr/>
            <a:lstStyle/>
            <a:p>
              <a:endParaRPr lang="en-US"/>
            </a:p>
          </p:txBody>
        </p:sp>
        <p:grpSp>
          <p:nvGrpSpPr>
            <p:cNvPr id="10" name="Group 10"/>
            <p:cNvGrpSpPr/>
            <p:nvPr/>
          </p:nvGrpSpPr>
          <p:grpSpPr>
            <a:xfrm>
              <a:off x="460375" y="313187"/>
              <a:ext cx="660400" cy="13716000"/>
              <a:chOff x="0" y="0"/>
              <a:chExt cx="130449" cy="2709333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130449" cy="2709333"/>
              </a:xfrm>
              <a:custGeom>
                <a:avLst/>
                <a:gdLst/>
                <a:ahLst/>
                <a:cxnLst/>
                <a:rect l="l" t="t" r="r" b="b"/>
                <a:pathLst>
                  <a:path w="130449" h="2709333">
                    <a:moveTo>
                      <a:pt x="0" y="0"/>
                    </a:moveTo>
                    <a:lnTo>
                      <a:pt x="130449" y="0"/>
                    </a:lnTo>
                    <a:lnTo>
                      <a:pt x="130449" y="2709333"/>
                    </a:lnTo>
                    <a:lnTo>
                      <a:pt x="0" y="2709333"/>
                    </a:lnTo>
                    <a:close/>
                  </a:path>
                </a:pathLst>
              </a:custGeom>
              <a:solidFill>
                <a:srgbClr val="B15DF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" name="TextBox 12"/>
              <p:cNvSpPr txBox="1"/>
              <p:nvPr/>
            </p:nvSpPr>
            <p:spPr>
              <a:xfrm>
                <a:off x="0" y="-38100"/>
                <a:ext cx="130449" cy="274743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359"/>
                  </a:lnSpc>
                </a:pPr>
                <a:endParaRPr/>
              </a:p>
            </p:txBody>
          </p:sp>
        </p:grpSp>
        <p:grpSp>
          <p:nvGrpSpPr>
            <p:cNvPr id="13" name="Group 13"/>
            <p:cNvGrpSpPr/>
            <p:nvPr/>
          </p:nvGrpSpPr>
          <p:grpSpPr>
            <a:xfrm>
              <a:off x="168275" y="313187"/>
              <a:ext cx="307975" cy="13716000"/>
              <a:chOff x="0" y="0"/>
              <a:chExt cx="60835" cy="2709333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60835" cy="2709333"/>
              </a:xfrm>
              <a:custGeom>
                <a:avLst/>
                <a:gdLst/>
                <a:ahLst/>
                <a:cxnLst/>
                <a:rect l="l" t="t" r="r" b="b"/>
                <a:pathLst>
                  <a:path w="60835" h="2709333">
                    <a:moveTo>
                      <a:pt x="0" y="0"/>
                    </a:moveTo>
                    <a:lnTo>
                      <a:pt x="60835" y="0"/>
                    </a:lnTo>
                    <a:lnTo>
                      <a:pt x="60835" y="2709333"/>
                    </a:lnTo>
                    <a:lnTo>
                      <a:pt x="0" y="2709333"/>
                    </a:lnTo>
                    <a:close/>
                  </a:path>
                </a:pathLst>
              </a:custGeom>
              <a:solidFill>
                <a:srgbClr val="FC7759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" name="TextBox 15"/>
              <p:cNvSpPr txBox="1"/>
              <p:nvPr/>
            </p:nvSpPr>
            <p:spPr>
              <a:xfrm>
                <a:off x="0" y="-38100"/>
                <a:ext cx="60835" cy="274743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359"/>
                  </a:lnSpc>
                </a:pPr>
                <a:endParaRPr/>
              </a:p>
            </p:txBody>
          </p:sp>
        </p:grpSp>
        <p:grpSp>
          <p:nvGrpSpPr>
            <p:cNvPr id="16" name="Group 16"/>
            <p:cNvGrpSpPr/>
            <p:nvPr/>
          </p:nvGrpSpPr>
          <p:grpSpPr>
            <a:xfrm>
              <a:off x="0" y="313187"/>
              <a:ext cx="168275" cy="13716000"/>
              <a:chOff x="0" y="0"/>
              <a:chExt cx="33240" cy="2709333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33240" cy="2709333"/>
              </a:xfrm>
              <a:custGeom>
                <a:avLst/>
                <a:gdLst/>
                <a:ahLst/>
                <a:cxnLst/>
                <a:rect l="l" t="t" r="r" b="b"/>
                <a:pathLst>
                  <a:path w="33240" h="2709333">
                    <a:moveTo>
                      <a:pt x="0" y="0"/>
                    </a:moveTo>
                    <a:lnTo>
                      <a:pt x="33240" y="0"/>
                    </a:lnTo>
                    <a:lnTo>
                      <a:pt x="33240" y="2709333"/>
                    </a:lnTo>
                    <a:lnTo>
                      <a:pt x="0" y="2709333"/>
                    </a:lnTo>
                    <a:close/>
                  </a:path>
                </a:pathLst>
              </a:custGeom>
              <a:solidFill>
                <a:srgbClr val="36A2FE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" name="TextBox 18"/>
              <p:cNvSpPr txBox="1"/>
              <p:nvPr/>
            </p:nvSpPr>
            <p:spPr>
              <a:xfrm>
                <a:off x="0" y="-38100"/>
                <a:ext cx="33240" cy="274743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359"/>
                  </a:lnSpc>
                </a:pPr>
                <a:endParaRPr/>
              </a:p>
            </p:txBody>
          </p:sp>
        </p:grpSp>
      </p:grpSp>
      <p:sp>
        <p:nvSpPr>
          <p:cNvPr id="19" name="Freeform 19"/>
          <p:cNvSpPr/>
          <p:nvPr/>
        </p:nvSpPr>
        <p:spPr>
          <a:xfrm>
            <a:off x="9809016" y="0"/>
            <a:ext cx="8478984" cy="10287000"/>
          </a:xfrm>
          <a:custGeom>
            <a:avLst/>
            <a:gdLst/>
            <a:ahLst/>
            <a:cxnLst/>
            <a:rect l="l" t="t" r="r" b="b"/>
            <a:pathLst>
              <a:path w="8478984" h="10287000">
                <a:moveTo>
                  <a:pt x="0" y="0"/>
                </a:moveTo>
                <a:lnTo>
                  <a:pt x="8478984" y="0"/>
                </a:lnTo>
                <a:lnTo>
                  <a:pt x="8478984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57240" r="-425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TextBox 20"/>
          <p:cNvSpPr txBox="1"/>
          <p:nvPr/>
        </p:nvSpPr>
        <p:spPr>
          <a:xfrm>
            <a:off x="1136312" y="1502991"/>
            <a:ext cx="6741603" cy="555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399"/>
              </a:lnSpc>
              <a:spcBef>
                <a:spcPct val="0"/>
              </a:spcBef>
            </a:pPr>
            <a:r>
              <a:rPr lang="en-US" sz="3999" b="1" spc="79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THÔNG TIN LIÊN HỆ</a:t>
            </a:r>
          </a:p>
        </p:txBody>
      </p:sp>
      <p:sp>
        <p:nvSpPr>
          <p:cNvPr id="21" name="Freeform 21"/>
          <p:cNvSpPr/>
          <p:nvPr/>
        </p:nvSpPr>
        <p:spPr>
          <a:xfrm>
            <a:off x="4640102" y="7781753"/>
            <a:ext cx="1920367" cy="1826643"/>
          </a:xfrm>
          <a:custGeom>
            <a:avLst/>
            <a:gdLst/>
            <a:ahLst/>
            <a:cxnLst/>
            <a:rect l="l" t="t" r="r" b="b"/>
            <a:pathLst>
              <a:path w="1920367" h="1826643">
                <a:moveTo>
                  <a:pt x="0" y="0"/>
                </a:moveTo>
                <a:lnTo>
                  <a:pt x="1920367" y="0"/>
                </a:lnTo>
                <a:lnTo>
                  <a:pt x="1920367" y="1826643"/>
                </a:lnTo>
                <a:lnTo>
                  <a:pt x="0" y="182664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263049" r="-104972" b="-211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>
            <a:off x="2453757" y="7740328"/>
            <a:ext cx="1988881" cy="1909493"/>
          </a:xfrm>
          <a:custGeom>
            <a:avLst/>
            <a:gdLst/>
            <a:ahLst/>
            <a:cxnLst/>
            <a:rect l="l" t="t" r="r" b="b"/>
            <a:pathLst>
              <a:path w="1988881" h="1909493">
                <a:moveTo>
                  <a:pt x="0" y="0"/>
                </a:moveTo>
                <a:lnTo>
                  <a:pt x="1988881" y="0"/>
                </a:lnTo>
                <a:lnTo>
                  <a:pt x="1988881" y="1909493"/>
                </a:lnTo>
                <a:lnTo>
                  <a:pt x="0" y="190949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23887" r="-351680" b="-21977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3" name="Group 23"/>
          <p:cNvGrpSpPr/>
          <p:nvPr/>
        </p:nvGrpSpPr>
        <p:grpSpPr>
          <a:xfrm>
            <a:off x="15058475" y="574599"/>
            <a:ext cx="2769190" cy="1330735"/>
            <a:chOff x="0" y="0"/>
            <a:chExt cx="3692254" cy="1774314"/>
          </a:xfrm>
        </p:grpSpPr>
        <p:grpSp>
          <p:nvGrpSpPr>
            <p:cNvPr id="24" name="Group 24"/>
            <p:cNvGrpSpPr/>
            <p:nvPr/>
          </p:nvGrpSpPr>
          <p:grpSpPr>
            <a:xfrm>
              <a:off x="126070" y="0"/>
              <a:ext cx="3566184" cy="1774314"/>
              <a:chOff x="0" y="0"/>
              <a:chExt cx="848384" cy="422104"/>
            </a:xfrm>
          </p:grpSpPr>
          <p:sp>
            <p:nvSpPr>
              <p:cNvPr id="25" name="Freeform 25"/>
              <p:cNvSpPr/>
              <p:nvPr/>
            </p:nvSpPr>
            <p:spPr>
              <a:xfrm>
                <a:off x="0" y="0"/>
                <a:ext cx="848384" cy="422104"/>
              </a:xfrm>
              <a:custGeom>
                <a:avLst/>
                <a:gdLst/>
                <a:ahLst/>
                <a:cxnLst/>
                <a:rect l="l" t="t" r="r" b="b"/>
                <a:pathLst>
                  <a:path w="848384" h="422104">
                    <a:moveTo>
                      <a:pt x="48068" y="0"/>
                    </a:moveTo>
                    <a:lnTo>
                      <a:pt x="800316" y="0"/>
                    </a:lnTo>
                    <a:cubicBezTo>
                      <a:pt x="826863" y="0"/>
                      <a:pt x="848384" y="21521"/>
                      <a:pt x="848384" y="48068"/>
                    </a:cubicBezTo>
                    <a:lnTo>
                      <a:pt x="848384" y="374035"/>
                    </a:lnTo>
                    <a:cubicBezTo>
                      <a:pt x="848384" y="386784"/>
                      <a:pt x="843320" y="399010"/>
                      <a:pt x="834305" y="408025"/>
                    </a:cubicBezTo>
                    <a:cubicBezTo>
                      <a:pt x="825291" y="417039"/>
                      <a:pt x="813064" y="422104"/>
                      <a:pt x="800316" y="422104"/>
                    </a:cubicBezTo>
                    <a:lnTo>
                      <a:pt x="48068" y="422104"/>
                    </a:lnTo>
                    <a:cubicBezTo>
                      <a:pt x="35320" y="422104"/>
                      <a:pt x="23093" y="417039"/>
                      <a:pt x="14079" y="408025"/>
                    </a:cubicBezTo>
                    <a:cubicBezTo>
                      <a:pt x="5064" y="399010"/>
                      <a:pt x="0" y="386784"/>
                      <a:pt x="0" y="374035"/>
                    </a:cubicBezTo>
                    <a:lnTo>
                      <a:pt x="0" y="48068"/>
                    </a:lnTo>
                    <a:cubicBezTo>
                      <a:pt x="0" y="35320"/>
                      <a:pt x="5064" y="23093"/>
                      <a:pt x="14079" y="14079"/>
                    </a:cubicBezTo>
                    <a:cubicBezTo>
                      <a:pt x="23093" y="5064"/>
                      <a:pt x="35320" y="0"/>
                      <a:pt x="48068" y="0"/>
                    </a:cubicBezTo>
                    <a:close/>
                  </a:path>
                </a:pathLst>
              </a:custGeom>
              <a:solidFill>
                <a:srgbClr val="EDF0F2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" name="TextBox 26"/>
              <p:cNvSpPr txBox="1"/>
              <p:nvPr/>
            </p:nvSpPr>
            <p:spPr>
              <a:xfrm>
                <a:off x="0" y="9525"/>
                <a:ext cx="848384" cy="41257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>
                  <a:lnSpc>
                    <a:spcPts val="1477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27" name="Freeform 27"/>
            <p:cNvSpPr/>
            <p:nvPr/>
          </p:nvSpPr>
          <p:spPr>
            <a:xfrm>
              <a:off x="2019795" y="200218"/>
              <a:ext cx="1328555" cy="1294422"/>
            </a:xfrm>
            <a:custGeom>
              <a:avLst/>
              <a:gdLst/>
              <a:ahLst/>
              <a:cxnLst/>
              <a:rect l="l" t="t" r="r" b="b"/>
              <a:pathLst>
                <a:path w="1328555" h="1294422">
                  <a:moveTo>
                    <a:pt x="0" y="0"/>
                  </a:moveTo>
                  <a:lnTo>
                    <a:pt x="1328555" y="0"/>
                  </a:lnTo>
                  <a:lnTo>
                    <a:pt x="1328555" y="1294422"/>
                  </a:lnTo>
                  <a:lnTo>
                    <a:pt x="0" y="12944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Freeform 28"/>
            <p:cNvSpPr/>
            <p:nvPr/>
          </p:nvSpPr>
          <p:spPr>
            <a:xfrm>
              <a:off x="0" y="68175"/>
              <a:ext cx="2385472" cy="1558508"/>
            </a:xfrm>
            <a:custGeom>
              <a:avLst/>
              <a:gdLst/>
              <a:ahLst/>
              <a:cxnLst/>
              <a:rect l="l" t="t" r="r" b="b"/>
              <a:pathLst>
                <a:path w="2385472" h="1558508">
                  <a:moveTo>
                    <a:pt x="0" y="0"/>
                  </a:moveTo>
                  <a:lnTo>
                    <a:pt x="2385472" y="0"/>
                  </a:lnTo>
                  <a:lnTo>
                    <a:pt x="2385472" y="1558508"/>
                  </a:lnTo>
                  <a:lnTo>
                    <a:pt x="0" y="15585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B154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514629"/>
            <a:ext cx="16230600" cy="9257742"/>
            <a:chOff x="0" y="0"/>
            <a:chExt cx="4274726" cy="243825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274726" cy="2438253"/>
            </a:xfrm>
            <a:custGeom>
              <a:avLst/>
              <a:gdLst/>
              <a:ahLst/>
              <a:cxnLst/>
              <a:rect l="l" t="t" r="r" b="b"/>
              <a:pathLst>
                <a:path w="4274726" h="2438253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2413926"/>
                  </a:lnTo>
                  <a:cubicBezTo>
                    <a:pt x="4274726" y="2420378"/>
                    <a:pt x="4272163" y="2426566"/>
                    <a:pt x="4267601" y="2431128"/>
                  </a:cubicBezTo>
                  <a:cubicBezTo>
                    <a:pt x="4263039" y="2435690"/>
                    <a:pt x="4256851" y="2438253"/>
                    <a:pt x="4250399" y="2438253"/>
                  </a:cubicBezTo>
                  <a:lnTo>
                    <a:pt x="24327" y="2438253"/>
                  </a:lnTo>
                  <a:cubicBezTo>
                    <a:pt x="10891" y="2438253"/>
                    <a:pt x="0" y="2427362"/>
                    <a:pt x="0" y="2413926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9525"/>
              <a:ext cx="4274726" cy="242872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477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2192220" y="911302"/>
            <a:ext cx="1133011" cy="8388189"/>
          </a:xfrm>
          <a:custGeom>
            <a:avLst/>
            <a:gdLst/>
            <a:ahLst/>
            <a:cxnLst/>
            <a:rect l="l" t="t" r="r" b="b"/>
            <a:pathLst>
              <a:path w="1133011" h="8388189">
                <a:moveTo>
                  <a:pt x="0" y="0"/>
                </a:moveTo>
                <a:lnTo>
                  <a:pt x="1133011" y="0"/>
                </a:lnTo>
                <a:lnTo>
                  <a:pt x="1133011" y="8388189"/>
                </a:lnTo>
                <a:lnTo>
                  <a:pt x="0" y="838818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211" t="-3967" r="-1084252" b="-16613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6" name="Group 6"/>
          <p:cNvGrpSpPr/>
          <p:nvPr/>
        </p:nvGrpSpPr>
        <p:grpSpPr>
          <a:xfrm>
            <a:off x="3138724" y="514629"/>
            <a:ext cx="656017" cy="1022872"/>
            <a:chOff x="0" y="0"/>
            <a:chExt cx="162223" cy="252941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62223" cy="252941"/>
            </a:xfrm>
            <a:custGeom>
              <a:avLst/>
              <a:gdLst/>
              <a:ahLst/>
              <a:cxnLst/>
              <a:rect l="l" t="t" r="r" b="b"/>
              <a:pathLst>
                <a:path w="162223" h="252941">
                  <a:moveTo>
                    <a:pt x="81112" y="0"/>
                  </a:moveTo>
                  <a:lnTo>
                    <a:pt x="81112" y="0"/>
                  </a:lnTo>
                  <a:cubicBezTo>
                    <a:pt x="125908" y="0"/>
                    <a:pt x="162223" y="36315"/>
                    <a:pt x="162223" y="81112"/>
                  </a:cubicBezTo>
                  <a:lnTo>
                    <a:pt x="162223" y="171830"/>
                  </a:lnTo>
                  <a:cubicBezTo>
                    <a:pt x="162223" y="216626"/>
                    <a:pt x="125908" y="252941"/>
                    <a:pt x="81112" y="252941"/>
                  </a:cubicBezTo>
                  <a:lnTo>
                    <a:pt x="81112" y="252941"/>
                  </a:lnTo>
                  <a:cubicBezTo>
                    <a:pt x="36315" y="252941"/>
                    <a:pt x="0" y="216626"/>
                    <a:pt x="0" y="171830"/>
                  </a:cubicBezTo>
                  <a:lnTo>
                    <a:pt x="0" y="81112"/>
                  </a:lnTo>
                  <a:cubicBezTo>
                    <a:pt x="0" y="36315"/>
                    <a:pt x="36315" y="0"/>
                    <a:pt x="81112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9525"/>
              <a:ext cx="162223" cy="243416"/>
            </a:xfrm>
            <a:prstGeom prst="rect">
              <a:avLst/>
            </a:prstGeom>
          </p:spPr>
          <p:txBody>
            <a:bodyPr lIns="54105" tIns="54105" rIns="54105" bIns="54105" rtlCol="0" anchor="ctr"/>
            <a:lstStyle/>
            <a:p>
              <a:pPr algn="ctr">
                <a:lnSpc>
                  <a:spcPts val="1477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3084193" y="514629"/>
            <a:ext cx="373014" cy="823722"/>
            <a:chOff x="0" y="0"/>
            <a:chExt cx="92241" cy="203694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92241" cy="203694"/>
            </a:xfrm>
            <a:custGeom>
              <a:avLst/>
              <a:gdLst/>
              <a:ahLst/>
              <a:cxnLst/>
              <a:rect l="l" t="t" r="r" b="b"/>
              <a:pathLst>
                <a:path w="92241" h="203694">
                  <a:moveTo>
                    <a:pt x="46120" y="0"/>
                  </a:moveTo>
                  <a:lnTo>
                    <a:pt x="46120" y="0"/>
                  </a:lnTo>
                  <a:cubicBezTo>
                    <a:pt x="58352" y="0"/>
                    <a:pt x="70083" y="4859"/>
                    <a:pt x="78733" y="13508"/>
                  </a:cubicBezTo>
                  <a:cubicBezTo>
                    <a:pt x="87382" y="22158"/>
                    <a:pt x="92241" y="33889"/>
                    <a:pt x="92241" y="46120"/>
                  </a:cubicBezTo>
                  <a:lnTo>
                    <a:pt x="92241" y="157574"/>
                  </a:lnTo>
                  <a:cubicBezTo>
                    <a:pt x="92241" y="183045"/>
                    <a:pt x="71592" y="203694"/>
                    <a:pt x="46120" y="203694"/>
                  </a:cubicBezTo>
                  <a:lnTo>
                    <a:pt x="46120" y="203694"/>
                  </a:lnTo>
                  <a:cubicBezTo>
                    <a:pt x="20649" y="203694"/>
                    <a:pt x="0" y="183045"/>
                    <a:pt x="0" y="157574"/>
                  </a:cubicBezTo>
                  <a:lnTo>
                    <a:pt x="0" y="46120"/>
                  </a:lnTo>
                  <a:cubicBezTo>
                    <a:pt x="0" y="20649"/>
                    <a:pt x="20649" y="0"/>
                    <a:pt x="4612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9525"/>
              <a:ext cx="92241" cy="194169"/>
            </a:xfrm>
            <a:prstGeom prst="rect">
              <a:avLst/>
            </a:prstGeom>
          </p:spPr>
          <p:txBody>
            <a:bodyPr lIns="54105" tIns="54105" rIns="54105" bIns="54105" rtlCol="0" anchor="ctr"/>
            <a:lstStyle/>
            <a:p>
              <a:pPr algn="ctr">
                <a:lnSpc>
                  <a:spcPts val="1477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816550" y="607897"/>
            <a:ext cx="326919" cy="457335"/>
            <a:chOff x="0" y="0"/>
            <a:chExt cx="80842" cy="113092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0842" cy="113092"/>
            </a:xfrm>
            <a:custGeom>
              <a:avLst/>
              <a:gdLst/>
              <a:ahLst/>
              <a:cxnLst/>
              <a:rect l="l" t="t" r="r" b="b"/>
              <a:pathLst>
                <a:path w="80842" h="113092">
                  <a:moveTo>
                    <a:pt x="40421" y="0"/>
                  </a:moveTo>
                  <a:lnTo>
                    <a:pt x="40421" y="0"/>
                  </a:lnTo>
                  <a:cubicBezTo>
                    <a:pt x="51141" y="0"/>
                    <a:pt x="61423" y="4259"/>
                    <a:pt x="69003" y="11839"/>
                  </a:cubicBezTo>
                  <a:cubicBezTo>
                    <a:pt x="76584" y="19419"/>
                    <a:pt x="80842" y="29701"/>
                    <a:pt x="80842" y="40421"/>
                  </a:cubicBezTo>
                  <a:lnTo>
                    <a:pt x="80842" y="72671"/>
                  </a:lnTo>
                  <a:cubicBezTo>
                    <a:pt x="80842" y="83391"/>
                    <a:pt x="76584" y="93673"/>
                    <a:pt x="69003" y="101253"/>
                  </a:cubicBezTo>
                  <a:cubicBezTo>
                    <a:pt x="61423" y="108833"/>
                    <a:pt x="51141" y="113092"/>
                    <a:pt x="40421" y="113092"/>
                  </a:cubicBezTo>
                  <a:lnTo>
                    <a:pt x="40421" y="113092"/>
                  </a:lnTo>
                  <a:cubicBezTo>
                    <a:pt x="29701" y="113092"/>
                    <a:pt x="19419" y="108833"/>
                    <a:pt x="11839" y="101253"/>
                  </a:cubicBezTo>
                  <a:cubicBezTo>
                    <a:pt x="4259" y="93673"/>
                    <a:pt x="0" y="83391"/>
                    <a:pt x="0" y="72671"/>
                  </a:cubicBezTo>
                  <a:lnTo>
                    <a:pt x="0" y="40421"/>
                  </a:lnTo>
                  <a:cubicBezTo>
                    <a:pt x="0" y="29701"/>
                    <a:pt x="4259" y="19419"/>
                    <a:pt x="11839" y="11839"/>
                  </a:cubicBezTo>
                  <a:cubicBezTo>
                    <a:pt x="19419" y="4259"/>
                    <a:pt x="29701" y="0"/>
                    <a:pt x="40421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9525"/>
              <a:ext cx="80842" cy="103567"/>
            </a:xfrm>
            <a:prstGeom prst="rect">
              <a:avLst/>
            </a:prstGeom>
          </p:spPr>
          <p:txBody>
            <a:bodyPr lIns="54105" tIns="54105" rIns="54105" bIns="54105" rtlCol="0" anchor="ctr"/>
            <a:lstStyle/>
            <a:p>
              <a:pPr algn="ctr">
                <a:lnSpc>
                  <a:spcPts val="1477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3138724" y="9050095"/>
            <a:ext cx="656017" cy="498793"/>
            <a:chOff x="0" y="0"/>
            <a:chExt cx="162223" cy="123344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62223" cy="123344"/>
            </a:xfrm>
            <a:custGeom>
              <a:avLst/>
              <a:gdLst/>
              <a:ahLst/>
              <a:cxnLst/>
              <a:rect l="l" t="t" r="r" b="b"/>
              <a:pathLst>
                <a:path w="162223" h="123344">
                  <a:moveTo>
                    <a:pt x="61672" y="0"/>
                  </a:moveTo>
                  <a:lnTo>
                    <a:pt x="100551" y="0"/>
                  </a:lnTo>
                  <a:cubicBezTo>
                    <a:pt x="116908" y="0"/>
                    <a:pt x="132594" y="6498"/>
                    <a:pt x="144160" y="18063"/>
                  </a:cubicBezTo>
                  <a:cubicBezTo>
                    <a:pt x="155726" y="29629"/>
                    <a:pt x="162223" y="45316"/>
                    <a:pt x="162223" y="61672"/>
                  </a:cubicBezTo>
                  <a:lnTo>
                    <a:pt x="162223" y="61672"/>
                  </a:lnTo>
                  <a:cubicBezTo>
                    <a:pt x="162223" y="78029"/>
                    <a:pt x="155726" y="93715"/>
                    <a:pt x="144160" y="105281"/>
                  </a:cubicBezTo>
                  <a:cubicBezTo>
                    <a:pt x="132594" y="116847"/>
                    <a:pt x="116908" y="123344"/>
                    <a:pt x="100551" y="123344"/>
                  </a:cubicBezTo>
                  <a:lnTo>
                    <a:pt x="61672" y="123344"/>
                  </a:lnTo>
                  <a:cubicBezTo>
                    <a:pt x="45316" y="123344"/>
                    <a:pt x="29629" y="116847"/>
                    <a:pt x="18063" y="105281"/>
                  </a:cubicBezTo>
                  <a:cubicBezTo>
                    <a:pt x="6498" y="93715"/>
                    <a:pt x="0" y="78029"/>
                    <a:pt x="0" y="61672"/>
                  </a:cubicBezTo>
                  <a:lnTo>
                    <a:pt x="0" y="61672"/>
                  </a:lnTo>
                  <a:cubicBezTo>
                    <a:pt x="0" y="45316"/>
                    <a:pt x="6498" y="29629"/>
                    <a:pt x="18063" y="18063"/>
                  </a:cubicBezTo>
                  <a:cubicBezTo>
                    <a:pt x="29629" y="6498"/>
                    <a:pt x="45316" y="0"/>
                    <a:pt x="61672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9525"/>
              <a:ext cx="162223" cy="113819"/>
            </a:xfrm>
            <a:prstGeom prst="rect">
              <a:avLst/>
            </a:prstGeom>
          </p:spPr>
          <p:txBody>
            <a:bodyPr lIns="54105" tIns="54105" rIns="54105" bIns="54105" rtlCol="0" anchor="ctr"/>
            <a:lstStyle/>
            <a:p>
              <a:pPr algn="ctr">
                <a:lnSpc>
                  <a:spcPts val="1477"/>
                </a:lnSpc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980009" y="9274524"/>
            <a:ext cx="299643" cy="341569"/>
            <a:chOff x="0" y="0"/>
            <a:chExt cx="74097" cy="84465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74097" cy="84465"/>
            </a:xfrm>
            <a:custGeom>
              <a:avLst/>
              <a:gdLst/>
              <a:ahLst/>
              <a:cxnLst/>
              <a:rect l="l" t="t" r="r" b="b"/>
              <a:pathLst>
                <a:path w="74097" h="84465">
                  <a:moveTo>
                    <a:pt x="37049" y="0"/>
                  </a:moveTo>
                  <a:lnTo>
                    <a:pt x="37049" y="0"/>
                  </a:lnTo>
                  <a:cubicBezTo>
                    <a:pt x="46875" y="0"/>
                    <a:pt x="56298" y="3903"/>
                    <a:pt x="63246" y="10851"/>
                  </a:cubicBezTo>
                  <a:cubicBezTo>
                    <a:pt x="70194" y="17799"/>
                    <a:pt x="74097" y="27223"/>
                    <a:pt x="74097" y="37049"/>
                  </a:cubicBezTo>
                  <a:lnTo>
                    <a:pt x="74097" y="47416"/>
                  </a:lnTo>
                  <a:cubicBezTo>
                    <a:pt x="74097" y="57242"/>
                    <a:pt x="70194" y="66666"/>
                    <a:pt x="63246" y="73614"/>
                  </a:cubicBezTo>
                  <a:cubicBezTo>
                    <a:pt x="56298" y="80562"/>
                    <a:pt x="46875" y="84465"/>
                    <a:pt x="37049" y="84465"/>
                  </a:cubicBezTo>
                  <a:lnTo>
                    <a:pt x="37049" y="84465"/>
                  </a:lnTo>
                  <a:cubicBezTo>
                    <a:pt x="27223" y="84465"/>
                    <a:pt x="17799" y="80562"/>
                    <a:pt x="10851" y="73614"/>
                  </a:cubicBezTo>
                  <a:cubicBezTo>
                    <a:pt x="3903" y="66666"/>
                    <a:pt x="0" y="57242"/>
                    <a:pt x="0" y="47416"/>
                  </a:cubicBezTo>
                  <a:lnTo>
                    <a:pt x="0" y="37049"/>
                  </a:lnTo>
                  <a:cubicBezTo>
                    <a:pt x="0" y="27223"/>
                    <a:pt x="3903" y="17799"/>
                    <a:pt x="10851" y="10851"/>
                  </a:cubicBezTo>
                  <a:cubicBezTo>
                    <a:pt x="17799" y="3903"/>
                    <a:pt x="27223" y="0"/>
                    <a:pt x="37049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9525"/>
              <a:ext cx="74097" cy="74940"/>
            </a:xfrm>
            <a:prstGeom prst="rect">
              <a:avLst/>
            </a:prstGeom>
          </p:spPr>
          <p:txBody>
            <a:bodyPr lIns="54105" tIns="54105" rIns="54105" bIns="54105" rtlCol="0" anchor="ctr"/>
            <a:lstStyle/>
            <a:p>
              <a:pPr algn="ctr">
                <a:lnSpc>
                  <a:spcPts val="1477"/>
                </a:lnSpc>
              </a:pPr>
              <a:endParaRPr/>
            </a:p>
          </p:txBody>
        </p:sp>
      </p:grpSp>
      <p:sp>
        <p:nvSpPr>
          <p:cNvPr id="21" name="TextBox 21"/>
          <p:cNvSpPr txBox="1"/>
          <p:nvPr/>
        </p:nvSpPr>
        <p:spPr>
          <a:xfrm>
            <a:off x="3940873" y="4274185"/>
            <a:ext cx="10549464" cy="17957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039"/>
              </a:lnSpc>
            </a:pPr>
            <a:r>
              <a:rPr lang="en-US" sz="6399" b="1" spc="127">
                <a:solidFill>
                  <a:srgbClr val="0B1541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CẢM ƠN CÁC BẠN</a:t>
            </a:r>
          </a:p>
          <a:p>
            <a:pPr marL="0" lvl="0" indent="0" algn="l">
              <a:lnSpc>
                <a:spcPts val="7039"/>
              </a:lnSpc>
              <a:spcBef>
                <a:spcPct val="0"/>
              </a:spcBef>
            </a:pPr>
            <a:r>
              <a:rPr lang="en-US" sz="6399" b="1" spc="127">
                <a:solidFill>
                  <a:srgbClr val="0B1541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ĐÃ CHÚ Ý LẮNG NGHE</a:t>
            </a:r>
          </a:p>
        </p:txBody>
      </p:sp>
      <p:sp>
        <p:nvSpPr>
          <p:cNvPr id="22" name="Freeform 22"/>
          <p:cNvSpPr/>
          <p:nvPr/>
        </p:nvSpPr>
        <p:spPr>
          <a:xfrm>
            <a:off x="14490337" y="1119333"/>
            <a:ext cx="2154713" cy="1407746"/>
          </a:xfrm>
          <a:custGeom>
            <a:avLst/>
            <a:gdLst/>
            <a:ahLst/>
            <a:cxnLst/>
            <a:rect l="l" t="t" r="r" b="b"/>
            <a:pathLst>
              <a:path w="2154713" h="1407746">
                <a:moveTo>
                  <a:pt x="0" y="0"/>
                </a:moveTo>
                <a:lnTo>
                  <a:pt x="2154712" y="0"/>
                </a:lnTo>
                <a:lnTo>
                  <a:pt x="2154712" y="1407746"/>
                </a:lnTo>
                <a:lnTo>
                  <a:pt x="0" y="140774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AutoShape 23"/>
          <p:cNvSpPr/>
          <p:nvPr/>
        </p:nvSpPr>
        <p:spPr>
          <a:xfrm>
            <a:off x="3794741" y="4217035"/>
            <a:ext cx="0" cy="1955034"/>
          </a:xfrm>
          <a:prstGeom prst="line">
            <a:avLst/>
          </a:prstGeom>
          <a:ln w="85725" cap="flat">
            <a:solidFill>
              <a:srgbClr val="1EFF71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708529" y="4370267"/>
            <a:ext cx="12332572" cy="1318869"/>
            <a:chOff x="0" y="0"/>
            <a:chExt cx="2421165" cy="25892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21165" cy="258924"/>
            </a:xfrm>
            <a:custGeom>
              <a:avLst/>
              <a:gdLst/>
              <a:ahLst/>
              <a:cxnLst/>
              <a:rect l="l" t="t" r="r" b="b"/>
              <a:pathLst>
                <a:path w="2421165" h="258924">
                  <a:moveTo>
                    <a:pt x="62776" y="0"/>
                  </a:moveTo>
                  <a:lnTo>
                    <a:pt x="2358389" y="0"/>
                  </a:lnTo>
                  <a:cubicBezTo>
                    <a:pt x="2375038" y="0"/>
                    <a:pt x="2391005" y="6614"/>
                    <a:pt x="2402778" y="18387"/>
                  </a:cubicBezTo>
                  <a:cubicBezTo>
                    <a:pt x="2414551" y="30160"/>
                    <a:pt x="2421165" y="46127"/>
                    <a:pt x="2421165" y="62776"/>
                  </a:cubicBezTo>
                  <a:lnTo>
                    <a:pt x="2421165" y="196148"/>
                  </a:lnTo>
                  <a:cubicBezTo>
                    <a:pt x="2421165" y="230818"/>
                    <a:pt x="2393059" y="258924"/>
                    <a:pt x="2358389" y="258924"/>
                  </a:cubicBezTo>
                  <a:lnTo>
                    <a:pt x="62776" y="258924"/>
                  </a:lnTo>
                  <a:cubicBezTo>
                    <a:pt x="46127" y="258924"/>
                    <a:pt x="30160" y="252310"/>
                    <a:pt x="18387" y="240537"/>
                  </a:cubicBezTo>
                  <a:cubicBezTo>
                    <a:pt x="6614" y="228765"/>
                    <a:pt x="0" y="212797"/>
                    <a:pt x="0" y="196148"/>
                  </a:cubicBezTo>
                  <a:lnTo>
                    <a:pt x="0" y="62776"/>
                  </a:lnTo>
                  <a:cubicBezTo>
                    <a:pt x="0" y="46127"/>
                    <a:pt x="6614" y="30160"/>
                    <a:pt x="18387" y="18387"/>
                  </a:cubicBezTo>
                  <a:cubicBezTo>
                    <a:pt x="30160" y="6614"/>
                    <a:pt x="46127" y="0"/>
                    <a:pt x="62776" y="0"/>
                  </a:cubicBezTo>
                  <a:close/>
                </a:path>
              </a:pathLst>
            </a:custGeom>
            <a:solidFill>
              <a:srgbClr val="FBE7A7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2421165" cy="2970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1" indent="0" algn="l">
                <a:lnSpc>
                  <a:spcPts val="33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3708529" y="6030672"/>
            <a:ext cx="12332572" cy="1318869"/>
            <a:chOff x="0" y="0"/>
            <a:chExt cx="2421165" cy="25892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421165" cy="258924"/>
            </a:xfrm>
            <a:custGeom>
              <a:avLst/>
              <a:gdLst/>
              <a:ahLst/>
              <a:cxnLst/>
              <a:rect l="l" t="t" r="r" b="b"/>
              <a:pathLst>
                <a:path w="2421165" h="258924">
                  <a:moveTo>
                    <a:pt x="62776" y="0"/>
                  </a:moveTo>
                  <a:lnTo>
                    <a:pt x="2358389" y="0"/>
                  </a:lnTo>
                  <a:cubicBezTo>
                    <a:pt x="2375038" y="0"/>
                    <a:pt x="2391005" y="6614"/>
                    <a:pt x="2402778" y="18387"/>
                  </a:cubicBezTo>
                  <a:cubicBezTo>
                    <a:pt x="2414551" y="30160"/>
                    <a:pt x="2421165" y="46127"/>
                    <a:pt x="2421165" y="62776"/>
                  </a:cubicBezTo>
                  <a:lnTo>
                    <a:pt x="2421165" y="196148"/>
                  </a:lnTo>
                  <a:cubicBezTo>
                    <a:pt x="2421165" y="230818"/>
                    <a:pt x="2393059" y="258924"/>
                    <a:pt x="2358389" y="258924"/>
                  </a:cubicBezTo>
                  <a:lnTo>
                    <a:pt x="62776" y="258924"/>
                  </a:lnTo>
                  <a:cubicBezTo>
                    <a:pt x="46127" y="258924"/>
                    <a:pt x="30160" y="252310"/>
                    <a:pt x="18387" y="240537"/>
                  </a:cubicBezTo>
                  <a:cubicBezTo>
                    <a:pt x="6614" y="228765"/>
                    <a:pt x="0" y="212797"/>
                    <a:pt x="0" y="196148"/>
                  </a:cubicBezTo>
                  <a:lnTo>
                    <a:pt x="0" y="62776"/>
                  </a:lnTo>
                  <a:cubicBezTo>
                    <a:pt x="0" y="46127"/>
                    <a:pt x="6614" y="30160"/>
                    <a:pt x="18387" y="18387"/>
                  </a:cubicBezTo>
                  <a:cubicBezTo>
                    <a:pt x="30160" y="6614"/>
                    <a:pt x="46127" y="0"/>
                    <a:pt x="62776" y="0"/>
                  </a:cubicBezTo>
                  <a:close/>
                </a:path>
              </a:pathLst>
            </a:custGeom>
            <a:solidFill>
              <a:srgbClr val="FBE7A7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2421165" cy="2970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1" indent="0" algn="l">
                <a:lnSpc>
                  <a:spcPts val="33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5342505" y="4533581"/>
            <a:ext cx="9991975" cy="8969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l">
              <a:lnSpc>
                <a:spcPts val="7365"/>
              </a:lnSpc>
              <a:spcBef>
                <a:spcPct val="0"/>
              </a:spcBef>
            </a:pPr>
            <a:r>
              <a:rPr lang="en-US" sz="5260">
                <a:solidFill>
                  <a:srgbClr val="09163B"/>
                </a:solidFill>
                <a:latin typeface="Proxima Nova"/>
                <a:ea typeface="Proxima Nova"/>
                <a:cs typeface="Proxima Nova"/>
                <a:sym typeface="Proxima Nova"/>
              </a:rPr>
              <a:t>KHÔNG GIAN HỌC TẬP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5342505" y="6193986"/>
            <a:ext cx="9991975" cy="8969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l">
              <a:lnSpc>
                <a:spcPts val="7365"/>
              </a:lnSpc>
              <a:spcBef>
                <a:spcPct val="0"/>
              </a:spcBef>
            </a:pPr>
            <a:r>
              <a:rPr lang="en-US" sz="5260">
                <a:solidFill>
                  <a:srgbClr val="09163B"/>
                </a:solidFill>
                <a:latin typeface="Proxima Nova"/>
                <a:ea typeface="Proxima Nova"/>
                <a:cs typeface="Proxima Nova"/>
                <a:sym typeface="Proxima Nova"/>
              </a:rPr>
              <a:t>KHÔNG GIAN GIẢI TRÍ, THƯ GIÃN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-491898" y="8749716"/>
            <a:ext cx="19904529" cy="3086100"/>
            <a:chOff x="0" y="0"/>
            <a:chExt cx="5242345" cy="8128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5242345" cy="812800"/>
            </a:xfrm>
            <a:custGeom>
              <a:avLst/>
              <a:gdLst/>
              <a:ahLst/>
              <a:cxnLst/>
              <a:rect l="l" t="t" r="r" b="b"/>
              <a:pathLst>
                <a:path w="5242345" h="812800">
                  <a:moveTo>
                    <a:pt x="19837" y="0"/>
                  </a:moveTo>
                  <a:lnTo>
                    <a:pt x="5222509" y="0"/>
                  </a:lnTo>
                  <a:cubicBezTo>
                    <a:pt x="5233464" y="0"/>
                    <a:pt x="5242345" y="8881"/>
                    <a:pt x="5242345" y="19837"/>
                  </a:cubicBezTo>
                  <a:lnTo>
                    <a:pt x="5242345" y="792963"/>
                  </a:lnTo>
                  <a:cubicBezTo>
                    <a:pt x="5242345" y="798224"/>
                    <a:pt x="5240255" y="803270"/>
                    <a:pt x="5236535" y="806990"/>
                  </a:cubicBezTo>
                  <a:cubicBezTo>
                    <a:pt x="5232815" y="810710"/>
                    <a:pt x="5227770" y="812800"/>
                    <a:pt x="5222509" y="812800"/>
                  </a:cubicBezTo>
                  <a:lnTo>
                    <a:pt x="19837" y="812800"/>
                  </a:lnTo>
                  <a:cubicBezTo>
                    <a:pt x="14576" y="812800"/>
                    <a:pt x="9530" y="810710"/>
                    <a:pt x="5810" y="806990"/>
                  </a:cubicBezTo>
                  <a:cubicBezTo>
                    <a:pt x="2090" y="803270"/>
                    <a:pt x="0" y="798224"/>
                    <a:pt x="0" y="792963"/>
                  </a:cubicBezTo>
                  <a:lnTo>
                    <a:pt x="0" y="19837"/>
                  </a:lnTo>
                  <a:cubicBezTo>
                    <a:pt x="0" y="14576"/>
                    <a:pt x="2090" y="9530"/>
                    <a:pt x="5810" y="5810"/>
                  </a:cubicBezTo>
                  <a:cubicBezTo>
                    <a:pt x="9530" y="2090"/>
                    <a:pt x="14576" y="0"/>
                    <a:pt x="19837" y="0"/>
                  </a:cubicBezTo>
                  <a:close/>
                </a:path>
              </a:pathLst>
            </a:custGeom>
            <a:solidFill>
              <a:srgbClr val="09163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5242345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13" name="Freeform 13"/>
          <p:cNvSpPr/>
          <p:nvPr/>
        </p:nvSpPr>
        <p:spPr>
          <a:xfrm rot="-1987620">
            <a:off x="15521275" y="7945441"/>
            <a:ext cx="2897375" cy="2170397"/>
          </a:xfrm>
          <a:custGeom>
            <a:avLst/>
            <a:gdLst/>
            <a:ahLst/>
            <a:cxnLst/>
            <a:rect l="l" t="t" r="r" b="b"/>
            <a:pathLst>
              <a:path w="2897375" h="2170397">
                <a:moveTo>
                  <a:pt x="0" y="0"/>
                </a:moveTo>
                <a:lnTo>
                  <a:pt x="2897375" y="0"/>
                </a:lnTo>
                <a:lnTo>
                  <a:pt x="2897375" y="2170398"/>
                </a:lnTo>
                <a:lnTo>
                  <a:pt x="0" y="217039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4" name="Group 14"/>
          <p:cNvGrpSpPr/>
          <p:nvPr/>
        </p:nvGrpSpPr>
        <p:grpSpPr>
          <a:xfrm>
            <a:off x="2970873" y="4370267"/>
            <a:ext cx="1475311" cy="1318869"/>
            <a:chOff x="0" y="0"/>
            <a:chExt cx="289637" cy="258924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289637" cy="258924"/>
            </a:xfrm>
            <a:custGeom>
              <a:avLst/>
              <a:gdLst/>
              <a:ahLst/>
              <a:cxnLst/>
              <a:rect l="l" t="t" r="r" b="b"/>
              <a:pathLst>
                <a:path w="289637" h="258924">
                  <a:moveTo>
                    <a:pt x="129462" y="0"/>
                  </a:moveTo>
                  <a:lnTo>
                    <a:pt x="160175" y="0"/>
                  </a:lnTo>
                  <a:cubicBezTo>
                    <a:pt x="194511" y="0"/>
                    <a:pt x="227440" y="13640"/>
                    <a:pt x="251719" y="37919"/>
                  </a:cubicBezTo>
                  <a:cubicBezTo>
                    <a:pt x="275997" y="62197"/>
                    <a:pt x="289637" y="95127"/>
                    <a:pt x="289637" y="129462"/>
                  </a:cubicBezTo>
                  <a:lnTo>
                    <a:pt x="289637" y="129462"/>
                  </a:lnTo>
                  <a:cubicBezTo>
                    <a:pt x="289637" y="200962"/>
                    <a:pt x="231675" y="258924"/>
                    <a:pt x="160175" y="258924"/>
                  </a:cubicBezTo>
                  <a:lnTo>
                    <a:pt x="129462" y="258924"/>
                  </a:lnTo>
                  <a:cubicBezTo>
                    <a:pt x="95127" y="258924"/>
                    <a:pt x="62197" y="245284"/>
                    <a:pt x="37919" y="221006"/>
                  </a:cubicBezTo>
                  <a:cubicBezTo>
                    <a:pt x="13640" y="196727"/>
                    <a:pt x="0" y="163798"/>
                    <a:pt x="0" y="129462"/>
                  </a:cubicBezTo>
                  <a:lnTo>
                    <a:pt x="0" y="129462"/>
                  </a:lnTo>
                  <a:cubicBezTo>
                    <a:pt x="0" y="95127"/>
                    <a:pt x="13640" y="62197"/>
                    <a:pt x="37919" y="37919"/>
                  </a:cubicBezTo>
                  <a:cubicBezTo>
                    <a:pt x="62197" y="13640"/>
                    <a:pt x="95127" y="0"/>
                    <a:pt x="129462" y="0"/>
                  </a:cubicBezTo>
                  <a:close/>
                </a:path>
              </a:pathLst>
            </a:custGeom>
            <a:solidFill>
              <a:srgbClr val="0B1541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76200"/>
              <a:ext cx="289637" cy="3351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1" indent="0" algn="ctr">
                <a:lnSpc>
                  <a:spcPts val="6299"/>
                </a:lnSpc>
                <a:spcBef>
                  <a:spcPct val="0"/>
                </a:spcBef>
              </a:pPr>
              <a:r>
                <a:rPr lang="en-US" sz="4500" b="1">
                  <a:solidFill>
                    <a:srgbClr val="FFFFFF"/>
                  </a:solidFill>
                  <a:latin typeface="Proxima Nova Bold"/>
                  <a:ea typeface="Proxima Nova Bold"/>
                  <a:cs typeface="Proxima Nova Bold"/>
                  <a:sym typeface="Proxima Nova Bold"/>
                </a:rPr>
                <a:t>1</a:t>
              </a: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2970873" y="6030672"/>
            <a:ext cx="1475311" cy="1318869"/>
            <a:chOff x="0" y="0"/>
            <a:chExt cx="289637" cy="258924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289637" cy="258924"/>
            </a:xfrm>
            <a:custGeom>
              <a:avLst/>
              <a:gdLst/>
              <a:ahLst/>
              <a:cxnLst/>
              <a:rect l="l" t="t" r="r" b="b"/>
              <a:pathLst>
                <a:path w="289637" h="258924">
                  <a:moveTo>
                    <a:pt x="129462" y="0"/>
                  </a:moveTo>
                  <a:lnTo>
                    <a:pt x="160175" y="0"/>
                  </a:lnTo>
                  <a:cubicBezTo>
                    <a:pt x="194511" y="0"/>
                    <a:pt x="227440" y="13640"/>
                    <a:pt x="251719" y="37919"/>
                  </a:cubicBezTo>
                  <a:cubicBezTo>
                    <a:pt x="275997" y="62197"/>
                    <a:pt x="289637" y="95127"/>
                    <a:pt x="289637" y="129462"/>
                  </a:cubicBezTo>
                  <a:lnTo>
                    <a:pt x="289637" y="129462"/>
                  </a:lnTo>
                  <a:cubicBezTo>
                    <a:pt x="289637" y="200962"/>
                    <a:pt x="231675" y="258924"/>
                    <a:pt x="160175" y="258924"/>
                  </a:cubicBezTo>
                  <a:lnTo>
                    <a:pt x="129462" y="258924"/>
                  </a:lnTo>
                  <a:cubicBezTo>
                    <a:pt x="95127" y="258924"/>
                    <a:pt x="62197" y="245284"/>
                    <a:pt x="37919" y="221006"/>
                  </a:cubicBezTo>
                  <a:cubicBezTo>
                    <a:pt x="13640" y="196727"/>
                    <a:pt x="0" y="163798"/>
                    <a:pt x="0" y="129462"/>
                  </a:cubicBezTo>
                  <a:lnTo>
                    <a:pt x="0" y="129462"/>
                  </a:lnTo>
                  <a:cubicBezTo>
                    <a:pt x="0" y="95127"/>
                    <a:pt x="13640" y="62197"/>
                    <a:pt x="37919" y="37919"/>
                  </a:cubicBezTo>
                  <a:cubicBezTo>
                    <a:pt x="62197" y="13640"/>
                    <a:pt x="95127" y="0"/>
                    <a:pt x="129462" y="0"/>
                  </a:cubicBezTo>
                  <a:close/>
                </a:path>
              </a:pathLst>
            </a:custGeom>
            <a:solidFill>
              <a:srgbClr val="0B1541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-76200"/>
              <a:ext cx="289637" cy="3351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1" indent="0" algn="ctr">
                <a:lnSpc>
                  <a:spcPts val="6299"/>
                </a:lnSpc>
                <a:spcBef>
                  <a:spcPct val="0"/>
                </a:spcBef>
              </a:pPr>
              <a:r>
                <a:rPr lang="en-US" sz="4500" b="1">
                  <a:solidFill>
                    <a:srgbClr val="FFFFFF"/>
                  </a:solidFill>
                  <a:latin typeface="Proxima Nova Bold"/>
                  <a:ea typeface="Proxima Nova Bold"/>
                  <a:cs typeface="Proxima Nova Bold"/>
                  <a:sym typeface="Proxima Nova Bold"/>
                </a:rPr>
                <a:t>2</a:t>
              </a:r>
            </a:p>
          </p:txBody>
        </p:sp>
      </p:grpSp>
      <p:sp>
        <p:nvSpPr>
          <p:cNvPr id="20" name="AutoShape 20"/>
          <p:cNvSpPr/>
          <p:nvPr/>
        </p:nvSpPr>
        <p:spPr>
          <a:xfrm>
            <a:off x="1071562" y="983991"/>
            <a:ext cx="0" cy="1042923"/>
          </a:xfrm>
          <a:prstGeom prst="line">
            <a:avLst/>
          </a:prstGeom>
          <a:ln w="85725" cap="flat">
            <a:solidFill>
              <a:srgbClr val="1EFF71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21" name="TextBox 21"/>
          <p:cNvSpPr txBox="1"/>
          <p:nvPr/>
        </p:nvSpPr>
        <p:spPr>
          <a:xfrm>
            <a:off x="1330097" y="858127"/>
            <a:ext cx="5506319" cy="12166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729"/>
              </a:lnSpc>
            </a:pPr>
            <a:r>
              <a:rPr lang="en-US" sz="4299" b="1" spc="85">
                <a:solidFill>
                  <a:srgbClr val="3C1B72"/>
                </a:solidFill>
                <a:latin typeface="Montserrat Heavy"/>
                <a:ea typeface="Montserrat Heavy"/>
                <a:cs typeface="Montserrat Heavy"/>
                <a:sym typeface="Montserrat Heavy"/>
              </a:rPr>
              <a:t>PHẦN I</a:t>
            </a:r>
          </a:p>
          <a:p>
            <a:pPr marL="0" lvl="0" indent="0" algn="l">
              <a:lnSpc>
                <a:spcPts val="4729"/>
              </a:lnSpc>
              <a:spcBef>
                <a:spcPct val="0"/>
              </a:spcBef>
            </a:pPr>
            <a:r>
              <a:rPr lang="en-US" sz="4299" b="1" spc="85">
                <a:solidFill>
                  <a:srgbClr val="3C1B72"/>
                </a:solidFill>
                <a:latin typeface="Montserrat Heavy"/>
                <a:ea typeface="Montserrat Heavy"/>
                <a:cs typeface="Montserrat Heavy"/>
                <a:sym typeface="Montserrat Heavy"/>
              </a:rPr>
              <a:t>KHÔNG GIAN</a:t>
            </a:r>
          </a:p>
        </p:txBody>
      </p:sp>
      <p:sp>
        <p:nvSpPr>
          <p:cNvPr id="22" name="Freeform 22"/>
          <p:cNvSpPr/>
          <p:nvPr/>
        </p:nvSpPr>
        <p:spPr>
          <a:xfrm>
            <a:off x="1633299" y="5303048"/>
            <a:ext cx="535278" cy="556856"/>
          </a:xfrm>
          <a:custGeom>
            <a:avLst/>
            <a:gdLst/>
            <a:ahLst/>
            <a:cxnLst/>
            <a:rect l="l" t="t" r="r" b="b"/>
            <a:pathLst>
              <a:path w="535278" h="556856">
                <a:moveTo>
                  <a:pt x="0" y="0"/>
                </a:moveTo>
                <a:lnTo>
                  <a:pt x="535277" y="0"/>
                </a:lnTo>
                <a:lnTo>
                  <a:pt x="535277" y="556856"/>
                </a:lnTo>
                <a:lnTo>
                  <a:pt x="0" y="55685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 rot="1585047">
            <a:off x="647812" y="3113517"/>
            <a:ext cx="1364571" cy="2338050"/>
          </a:xfrm>
          <a:custGeom>
            <a:avLst/>
            <a:gdLst/>
            <a:ahLst/>
            <a:cxnLst/>
            <a:rect l="l" t="t" r="r" b="b"/>
            <a:pathLst>
              <a:path w="1364571" h="2338050">
                <a:moveTo>
                  <a:pt x="0" y="0"/>
                </a:moveTo>
                <a:lnTo>
                  <a:pt x="1364571" y="0"/>
                </a:lnTo>
                <a:lnTo>
                  <a:pt x="1364571" y="2338050"/>
                </a:lnTo>
                <a:lnTo>
                  <a:pt x="0" y="233805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>
            <a:off x="16513733" y="603929"/>
            <a:ext cx="1200037" cy="1169206"/>
          </a:xfrm>
          <a:custGeom>
            <a:avLst/>
            <a:gdLst/>
            <a:ahLst/>
            <a:cxnLst/>
            <a:rect l="l" t="t" r="r" b="b"/>
            <a:pathLst>
              <a:path w="1200037" h="1169206">
                <a:moveTo>
                  <a:pt x="0" y="0"/>
                </a:moveTo>
                <a:lnTo>
                  <a:pt x="1200037" y="0"/>
                </a:lnTo>
                <a:lnTo>
                  <a:pt x="1200037" y="1169207"/>
                </a:lnTo>
                <a:lnTo>
                  <a:pt x="0" y="116920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>
            <a:off x="14689323" y="484660"/>
            <a:ext cx="2154713" cy="1407746"/>
          </a:xfrm>
          <a:custGeom>
            <a:avLst/>
            <a:gdLst/>
            <a:ahLst/>
            <a:cxnLst/>
            <a:rect l="l" t="t" r="r" b="b"/>
            <a:pathLst>
              <a:path w="2154713" h="1407746">
                <a:moveTo>
                  <a:pt x="0" y="0"/>
                </a:moveTo>
                <a:lnTo>
                  <a:pt x="2154713" y="0"/>
                </a:lnTo>
                <a:lnTo>
                  <a:pt x="2154713" y="1407745"/>
                </a:lnTo>
                <a:lnTo>
                  <a:pt x="0" y="140774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B154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2076239">
            <a:off x="17318134" y="5262064"/>
            <a:ext cx="1535795" cy="1680216"/>
          </a:xfrm>
          <a:custGeom>
            <a:avLst/>
            <a:gdLst/>
            <a:ahLst/>
            <a:cxnLst/>
            <a:rect l="l" t="t" r="r" b="b"/>
            <a:pathLst>
              <a:path w="1535795" h="1680216">
                <a:moveTo>
                  <a:pt x="0" y="0"/>
                </a:moveTo>
                <a:lnTo>
                  <a:pt x="1535795" y="0"/>
                </a:lnTo>
                <a:lnTo>
                  <a:pt x="1535795" y="1680216"/>
                </a:lnTo>
                <a:lnTo>
                  <a:pt x="0" y="168021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67187" y="8446931"/>
            <a:ext cx="1073931" cy="1840069"/>
          </a:xfrm>
          <a:custGeom>
            <a:avLst/>
            <a:gdLst/>
            <a:ahLst/>
            <a:cxnLst/>
            <a:rect l="l" t="t" r="r" b="b"/>
            <a:pathLst>
              <a:path w="1073931" h="1840069">
                <a:moveTo>
                  <a:pt x="0" y="0"/>
                </a:moveTo>
                <a:lnTo>
                  <a:pt x="1073931" y="0"/>
                </a:lnTo>
                <a:lnTo>
                  <a:pt x="1073931" y="1840069"/>
                </a:lnTo>
                <a:lnTo>
                  <a:pt x="0" y="184006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6314324" y="9151781"/>
            <a:ext cx="662555" cy="1135219"/>
          </a:xfrm>
          <a:custGeom>
            <a:avLst/>
            <a:gdLst/>
            <a:ahLst/>
            <a:cxnLst/>
            <a:rect l="l" t="t" r="r" b="b"/>
            <a:pathLst>
              <a:path w="662555" h="1135219">
                <a:moveTo>
                  <a:pt x="0" y="0"/>
                </a:moveTo>
                <a:lnTo>
                  <a:pt x="662555" y="0"/>
                </a:lnTo>
                <a:lnTo>
                  <a:pt x="662555" y="1135219"/>
                </a:lnTo>
                <a:lnTo>
                  <a:pt x="0" y="113521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3029244" y="3862226"/>
            <a:ext cx="1399336" cy="1494437"/>
          </a:xfrm>
          <a:custGeom>
            <a:avLst/>
            <a:gdLst/>
            <a:ahLst/>
            <a:cxnLst/>
            <a:rect l="l" t="t" r="r" b="b"/>
            <a:pathLst>
              <a:path w="1399336" h="1494437">
                <a:moveTo>
                  <a:pt x="0" y="0"/>
                </a:moveTo>
                <a:lnTo>
                  <a:pt x="1399337" y="0"/>
                </a:lnTo>
                <a:lnTo>
                  <a:pt x="1399337" y="1494437"/>
                </a:lnTo>
                <a:lnTo>
                  <a:pt x="0" y="149443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1987620">
            <a:off x="12199014" y="5966704"/>
            <a:ext cx="3372217" cy="2526097"/>
          </a:xfrm>
          <a:custGeom>
            <a:avLst/>
            <a:gdLst/>
            <a:ahLst/>
            <a:cxnLst/>
            <a:rect l="l" t="t" r="r" b="b"/>
            <a:pathLst>
              <a:path w="3372217" h="2526097">
                <a:moveTo>
                  <a:pt x="0" y="0"/>
                </a:moveTo>
                <a:lnTo>
                  <a:pt x="3372217" y="0"/>
                </a:lnTo>
                <a:lnTo>
                  <a:pt x="3372217" y="2526097"/>
                </a:lnTo>
                <a:lnTo>
                  <a:pt x="0" y="252609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6443071" y="5196469"/>
            <a:ext cx="816229" cy="1046448"/>
          </a:xfrm>
          <a:custGeom>
            <a:avLst/>
            <a:gdLst/>
            <a:ahLst/>
            <a:cxnLst/>
            <a:rect l="l" t="t" r="r" b="b"/>
            <a:pathLst>
              <a:path w="816229" h="1046448">
                <a:moveTo>
                  <a:pt x="0" y="0"/>
                </a:moveTo>
                <a:lnTo>
                  <a:pt x="816229" y="0"/>
                </a:lnTo>
                <a:lnTo>
                  <a:pt x="816229" y="1046447"/>
                </a:lnTo>
                <a:lnTo>
                  <a:pt x="0" y="104644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3749831">
            <a:off x="-1177206" y="3679256"/>
            <a:ext cx="4411813" cy="1395737"/>
          </a:xfrm>
          <a:custGeom>
            <a:avLst/>
            <a:gdLst/>
            <a:ahLst/>
            <a:cxnLst/>
            <a:rect l="l" t="t" r="r" b="b"/>
            <a:pathLst>
              <a:path w="4411813" h="1395737">
                <a:moveTo>
                  <a:pt x="0" y="0"/>
                </a:moveTo>
                <a:lnTo>
                  <a:pt x="4411812" y="0"/>
                </a:lnTo>
                <a:lnTo>
                  <a:pt x="4411812" y="1395737"/>
                </a:lnTo>
                <a:lnTo>
                  <a:pt x="0" y="139573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-1923160">
            <a:off x="2004608" y="9972544"/>
            <a:ext cx="4378507" cy="628913"/>
          </a:xfrm>
          <a:custGeom>
            <a:avLst/>
            <a:gdLst/>
            <a:ahLst/>
            <a:cxnLst/>
            <a:rect l="l" t="t" r="r" b="b"/>
            <a:pathLst>
              <a:path w="4378507" h="628913">
                <a:moveTo>
                  <a:pt x="0" y="0"/>
                </a:moveTo>
                <a:lnTo>
                  <a:pt x="4378507" y="0"/>
                </a:lnTo>
                <a:lnTo>
                  <a:pt x="4378507" y="628912"/>
                </a:lnTo>
                <a:lnTo>
                  <a:pt x="0" y="62891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1375038">
            <a:off x="12488375" y="2529296"/>
            <a:ext cx="1153205" cy="1484607"/>
          </a:xfrm>
          <a:custGeom>
            <a:avLst/>
            <a:gdLst/>
            <a:ahLst/>
            <a:cxnLst/>
            <a:rect l="l" t="t" r="r" b="b"/>
            <a:pathLst>
              <a:path w="1153205" h="1484607">
                <a:moveTo>
                  <a:pt x="0" y="0"/>
                </a:moveTo>
                <a:lnTo>
                  <a:pt x="1153205" y="0"/>
                </a:lnTo>
                <a:lnTo>
                  <a:pt x="1153205" y="1484607"/>
                </a:lnTo>
                <a:lnTo>
                  <a:pt x="0" y="1484607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1" name="Group 11"/>
          <p:cNvGrpSpPr/>
          <p:nvPr/>
        </p:nvGrpSpPr>
        <p:grpSpPr>
          <a:xfrm>
            <a:off x="355304" y="2582884"/>
            <a:ext cx="17605034" cy="7538028"/>
            <a:chOff x="0" y="0"/>
            <a:chExt cx="4636717" cy="1985324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4636717" cy="1985324"/>
            </a:xfrm>
            <a:custGeom>
              <a:avLst/>
              <a:gdLst/>
              <a:ahLst/>
              <a:cxnLst/>
              <a:rect l="l" t="t" r="r" b="b"/>
              <a:pathLst>
                <a:path w="4636717" h="1985324">
                  <a:moveTo>
                    <a:pt x="8795" y="0"/>
                  </a:moveTo>
                  <a:lnTo>
                    <a:pt x="4627921" y="0"/>
                  </a:lnTo>
                  <a:cubicBezTo>
                    <a:pt x="4630254" y="0"/>
                    <a:pt x="4632491" y="927"/>
                    <a:pt x="4634140" y="2576"/>
                  </a:cubicBezTo>
                  <a:cubicBezTo>
                    <a:pt x="4635790" y="4225"/>
                    <a:pt x="4636717" y="6463"/>
                    <a:pt x="4636717" y="8795"/>
                  </a:cubicBezTo>
                  <a:lnTo>
                    <a:pt x="4636717" y="1976529"/>
                  </a:lnTo>
                  <a:cubicBezTo>
                    <a:pt x="4636717" y="1981386"/>
                    <a:pt x="4632779" y="1985324"/>
                    <a:pt x="4627921" y="1985324"/>
                  </a:cubicBezTo>
                  <a:lnTo>
                    <a:pt x="8795" y="1985324"/>
                  </a:lnTo>
                  <a:cubicBezTo>
                    <a:pt x="3938" y="1985324"/>
                    <a:pt x="0" y="1981386"/>
                    <a:pt x="0" y="1976529"/>
                  </a:cubicBezTo>
                  <a:lnTo>
                    <a:pt x="0" y="8795"/>
                  </a:lnTo>
                  <a:cubicBezTo>
                    <a:pt x="0" y="3938"/>
                    <a:pt x="3938" y="0"/>
                    <a:pt x="8795" y="0"/>
                  </a:cubicBezTo>
                  <a:close/>
                </a:path>
              </a:pathLst>
            </a:custGeom>
            <a:solidFill>
              <a:srgbClr val="EDF0F2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9525"/>
              <a:ext cx="4636717" cy="197579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1477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6216260" y="1585170"/>
            <a:ext cx="5855479" cy="769114"/>
            <a:chOff x="0" y="0"/>
            <a:chExt cx="7807306" cy="1025485"/>
          </a:xfrm>
        </p:grpSpPr>
        <p:sp>
          <p:nvSpPr>
            <p:cNvPr id="15" name="TextBox 15"/>
            <p:cNvSpPr txBox="1"/>
            <p:nvPr/>
          </p:nvSpPr>
          <p:spPr>
            <a:xfrm>
              <a:off x="0" y="446788"/>
              <a:ext cx="7807306" cy="57869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1" indent="0" algn="l">
                <a:lnSpc>
                  <a:spcPts val="3640"/>
                </a:lnSpc>
                <a:spcBef>
                  <a:spcPct val="0"/>
                </a:spcBef>
              </a:pPr>
              <a:endParaRPr/>
            </a:p>
          </p:txBody>
        </p:sp>
        <p:sp>
          <p:nvSpPr>
            <p:cNvPr id="16" name="AutoShape 16"/>
            <p:cNvSpPr/>
            <p:nvPr/>
          </p:nvSpPr>
          <p:spPr>
            <a:xfrm flipV="1">
              <a:off x="31700" y="12700"/>
              <a:ext cx="7775586" cy="12700"/>
            </a:xfrm>
            <a:prstGeom prst="line">
              <a:avLst/>
            </a:prstGeom>
            <a:ln w="114300" cap="flat">
              <a:solidFill>
                <a:srgbClr val="FC7759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7" name="Freeform 17"/>
          <p:cNvSpPr/>
          <p:nvPr/>
        </p:nvSpPr>
        <p:spPr>
          <a:xfrm rot="-1734124">
            <a:off x="15993457" y="646687"/>
            <a:ext cx="1304289" cy="1392930"/>
          </a:xfrm>
          <a:custGeom>
            <a:avLst/>
            <a:gdLst/>
            <a:ahLst/>
            <a:cxnLst/>
            <a:rect l="l" t="t" r="r" b="b"/>
            <a:pathLst>
              <a:path w="1304289" h="1392930">
                <a:moveTo>
                  <a:pt x="0" y="0"/>
                </a:moveTo>
                <a:lnTo>
                  <a:pt x="1304289" y="0"/>
                </a:lnTo>
                <a:lnTo>
                  <a:pt x="1304289" y="1392930"/>
                </a:lnTo>
                <a:lnTo>
                  <a:pt x="0" y="139293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1019175" y="2899333"/>
            <a:ext cx="7756632" cy="6924179"/>
          </a:xfrm>
          <a:custGeom>
            <a:avLst/>
            <a:gdLst/>
            <a:ahLst/>
            <a:cxnLst/>
            <a:rect l="l" t="t" r="r" b="b"/>
            <a:pathLst>
              <a:path w="7756632" h="6924179">
                <a:moveTo>
                  <a:pt x="0" y="0"/>
                </a:moveTo>
                <a:lnTo>
                  <a:pt x="7756632" y="0"/>
                </a:lnTo>
                <a:lnTo>
                  <a:pt x="7756632" y="6924179"/>
                </a:lnTo>
                <a:lnTo>
                  <a:pt x="0" y="6924179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 l="-18171" t="-1828" r="-1840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8945549" y="2908858"/>
            <a:ext cx="8678159" cy="6924179"/>
          </a:xfrm>
          <a:custGeom>
            <a:avLst/>
            <a:gdLst/>
            <a:ahLst/>
            <a:cxnLst/>
            <a:rect l="l" t="t" r="r" b="b"/>
            <a:pathLst>
              <a:path w="8678159" h="6924179">
                <a:moveTo>
                  <a:pt x="0" y="0"/>
                </a:moveTo>
                <a:lnTo>
                  <a:pt x="8678159" y="0"/>
                </a:lnTo>
                <a:lnTo>
                  <a:pt x="8678159" y="6924179"/>
                </a:lnTo>
                <a:lnTo>
                  <a:pt x="0" y="6924179"/>
                </a:lnTo>
                <a:lnTo>
                  <a:pt x="0" y="0"/>
                </a:lnTo>
                <a:close/>
              </a:path>
            </a:pathLst>
          </a:custGeom>
          <a:blipFill>
            <a:blip r:embed="rId21"/>
            <a:stretch>
              <a:fillRect l="-18825" t="-1828" r="-1718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TextBox 20"/>
          <p:cNvSpPr txBox="1"/>
          <p:nvPr/>
        </p:nvSpPr>
        <p:spPr>
          <a:xfrm>
            <a:off x="5503053" y="739458"/>
            <a:ext cx="7363694" cy="6165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729"/>
              </a:lnSpc>
              <a:spcBef>
                <a:spcPct val="0"/>
              </a:spcBef>
            </a:pPr>
            <a:r>
              <a:rPr lang="en-US" sz="4299" b="1" spc="85">
                <a:solidFill>
                  <a:srgbClr val="FFFFFF"/>
                </a:solidFill>
                <a:latin typeface="Montserrat Heavy"/>
                <a:ea typeface="Montserrat Heavy"/>
                <a:cs typeface="Montserrat Heavy"/>
                <a:sym typeface="Montserrat Heavy"/>
              </a:rPr>
              <a:t>KHÔNG GIAN HỌC TẬP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3265877" y="1898216"/>
            <a:ext cx="11838047" cy="428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300"/>
              </a:lnSpc>
              <a:spcBef>
                <a:spcPct val="0"/>
              </a:spcBef>
            </a:pPr>
            <a:r>
              <a:rPr lang="en-US" sz="3000" b="1" spc="60">
                <a:solidFill>
                  <a:srgbClr val="FFFFFF"/>
                </a:solidFill>
                <a:latin typeface="Montserrat Heavy"/>
                <a:ea typeface="Montserrat Heavy"/>
                <a:cs typeface="Montserrat Heavy"/>
                <a:sym typeface="Montserrat Heavy"/>
              </a:rPr>
              <a:t>KHU VỰC TỰ HỌC - TẦNG 3</a:t>
            </a:r>
          </a:p>
        </p:txBody>
      </p:sp>
      <p:grpSp>
        <p:nvGrpSpPr>
          <p:cNvPr id="22" name="Group 22"/>
          <p:cNvGrpSpPr/>
          <p:nvPr/>
        </p:nvGrpSpPr>
        <p:grpSpPr>
          <a:xfrm>
            <a:off x="-261343" y="363332"/>
            <a:ext cx="2674638" cy="1330735"/>
            <a:chOff x="0" y="0"/>
            <a:chExt cx="848384" cy="422104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848384" cy="422104"/>
            </a:xfrm>
            <a:custGeom>
              <a:avLst/>
              <a:gdLst/>
              <a:ahLst/>
              <a:cxnLst/>
              <a:rect l="l" t="t" r="r" b="b"/>
              <a:pathLst>
                <a:path w="848384" h="422104">
                  <a:moveTo>
                    <a:pt x="57891" y="0"/>
                  </a:moveTo>
                  <a:lnTo>
                    <a:pt x="790493" y="0"/>
                  </a:lnTo>
                  <a:cubicBezTo>
                    <a:pt x="822465" y="0"/>
                    <a:pt x="848384" y="25919"/>
                    <a:pt x="848384" y="57891"/>
                  </a:cubicBezTo>
                  <a:lnTo>
                    <a:pt x="848384" y="364212"/>
                  </a:lnTo>
                  <a:cubicBezTo>
                    <a:pt x="848384" y="396185"/>
                    <a:pt x="822465" y="422104"/>
                    <a:pt x="790493" y="422104"/>
                  </a:cubicBezTo>
                  <a:lnTo>
                    <a:pt x="57891" y="422104"/>
                  </a:lnTo>
                  <a:cubicBezTo>
                    <a:pt x="25919" y="422104"/>
                    <a:pt x="0" y="396185"/>
                    <a:pt x="0" y="364212"/>
                  </a:cubicBezTo>
                  <a:lnTo>
                    <a:pt x="0" y="57891"/>
                  </a:lnTo>
                  <a:cubicBezTo>
                    <a:pt x="0" y="25919"/>
                    <a:pt x="25919" y="0"/>
                    <a:pt x="57891" y="0"/>
                  </a:cubicBezTo>
                  <a:close/>
                </a:path>
              </a:pathLst>
            </a:custGeom>
            <a:solidFill>
              <a:srgbClr val="FFFFF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0" y="9525"/>
              <a:ext cx="848384" cy="412579"/>
            </a:xfrm>
            <a:prstGeom prst="rect">
              <a:avLst/>
            </a:prstGeom>
          </p:spPr>
          <p:txBody>
            <a:bodyPr lIns="42180" tIns="42180" rIns="42180" bIns="42180" rtlCol="0" anchor="ctr"/>
            <a:lstStyle/>
            <a:p>
              <a:pPr marL="0" lvl="0" indent="0" algn="ctr">
                <a:lnSpc>
                  <a:spcPts val="1477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5" name="Freeform 25"/>
          <p:cNvSpPr/>
          <p:nvPr/>
        </p:nvSpPr>
        <p:spPr>
          <a:xfrm>
            <a:off x="1244676" y="513495"/>
            <a:ext cx="996416" cy="970817"/>
          </a:xfrm>
          <a:custGeom>
            <a:avLst/>
            <a:gdLst/>
            <a:ahLst/>
            <a:cxnLst/>
            <a:rect l="l" t="t" r="r" b="b"/>
            <a:pathLst>
              <a:path w="996416" h="970817">
                <a:moveTo>
                  <a:pt x="0" y="0"/>
                </a:moveTo>
                <a:lnTo>
                  <a:pt x="996417" y="0"/>
                </a:lnTo>
                <a:lnTo>
                  <a:pt x="996417" y="970817"/>
                </a:lnTo>
                <a:lnTo>
                  <a:pt x="0" y="970817"/>
                </a:lnTo>
                <a:lnTo>
                  <a:pt x="0" y="0"/>
                </a:lnTo>
                <a:close/>
              </a:path>
            </a:pathLst>
          </a:custGeom>
          <a:blipFill>
            <a:blip r:embed="rId2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>
            <a:off x="-270170" y="414463"/>
            <a:ext cx="1789104" cy="1168881"/>
          </a:xfrm>
          <a:custGeom>
            <a:avLst/>
            <a:gdLst/>
            <a:ahLst/>
            <a:cxnLst/>
            <a:rect l="l" t="t" r="r" b="b"/>
            <a:pathLst>
              <a:path w="1789104" h="1168881">
                <a:moveTo>
                  <a:pt x="0" y="0"/>
                </a:moveTo>
                <a:lnTo>
                  <a:pt x="1789104" y="0"/>
                </a:lnTo>
                <a:lnTo>
                  <a:pt x="1789104" y="1168881"/>
                </a:lnTo>
                <a:lnTo>
                  <a:pt x="0" y="1168881"/>
                </a:lnTo>
                <a:lnTo>
                  <a:pt x="0" y="0"/>
                </a:lnTo>
                <a:close/>
              </a:path>
            </a:pathLst>
          </a:custGeom>
          <a:blipFill>
            <a:blip r:embed="rId2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B154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7187" y="8446931"/>
            <a:ext cx="1073931" cy="1840069"/>
          </a:xfrm>
          <a:custGeom>
            <a:avLst/>
            <a:gdLst/>
            <a:ahLst/>
            <a:cxnLst/>
            <a:rect l="l" t="t" r="r" b="b"/>
            <a:pathLst>
              <a:path w="1073931" h="1840069">
                <a:moveTo>
                  <a:pt x="0" y="0"/>
                </a:moveTo>
                <a:lnTo>
                  <a:pt x="1073931" y="0"/>
                </a:lnTo>
                <a:lnTo>
                  <a:pt x="1073931" y="1840069"/>
                </a:lnTo>
                <a:lnTo>
                  <a:pt x="0" y="18400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6314324" y="9151781"/>
            <a:ext cx="662555" cy="1135219"/>
          </a:xfrm>
          <a:custGeom>
            <a:avLst/>
            <a:gdLst/>
            <a:ahLst/>
            <a:cxnLst/>
            <a:rect l="l" t="t" r="r" b="b"/>
            <a:pathLst>
              <a:path w="662555" h="1135219">
                <a:moveTo>
                  <a:pt x="0" y="0"/>
                </a:moveTo>
                <a:lnTo>
                  <a:pt x="662555" y="0"/>
                </a:lnTo>
                <a:lnTo>
                  <a:pt x="662555" y="1135219"/>
                </a:lnTo>
                <a:lnTo>
                  <a:pt x="0" y="113521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3029244" y="3862226"/>
            <a:ext cx="1399336" cy="1494437"/>
          </a:xfrm>
          <a:custGeom>
            <a:avLst/>
            <a:gdLst/>
            <a:ahLst/>
            <a:cxnLst/>
            <a:rect l="l" t="t" r="r" b="b"/>
            <a:pathLst>
              <a:path w="1399336" h="1494437">
                <a:moveTo>
                  <a:pt x="0" y="0"/>
                </a:moveTo>
                <a:lnTo>
                  <a:pt x="1399337" y="0"/>
                </a:lnTo>
                <a:lnTo>
                  <a:pt x="1399337" y="1494437"/>
                </a:lnTo>
                <a:lnTo>
                  <a:pt x="0" y="149443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-1987620">
            <a:off x="12199014" y="5966704"/>
            <a:ext cx="3372217" cy="2526097"/>
          </a:xfrm>
          <a:custGeom>
            <a:avLst/>
            <a:gdLst/>
            <a:ahLst/>
            <a:cxnLst/>
            <a:rect l="l" t="t" r="r" b="b"/>
            <a:pathLst>
              <a:path w="3372217" h="2526097">
                <a:moveTo>
                  <a:pt x="0" y="0"/>
                </a:moveTo>
                <a:lnTo>
                  <a:pt x="3372217" y="0"/>
                </a:lnTo>
                <a:lnTo>
                  <a:pt x="3372217" y="2526097"/>
                </a:lnTo>
                <a:lnTo>
                  <a:pt x="0" y="252609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6443071" y="5196469"/>
            <a:ext cx="816229" cy="1046448"/>
          </a:xfrm>
          <a:custGeom>
            <a:avLst/>
            <a:gdLst/>
            <a:ahLst/>
            <a:cxnLst/>
            <a:rect l="l" t="t" r="r" b="b"/>
            <a:pathLst>
              <a:path w="816229" h="1046448">
                <a:moveTo>
                  <a:pt x="0" y="0"/>
                </a:moveTo>
                <a:lnTo>
                  <a:pt x="816229" y="0"/>
                </a:lnTo>
                <a:lnTo>
                  <a:pt x="816229" y="1046447"/>
                </a:lnTo>
                <a:lnTo>
                  <a:pt x="0" y="104644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3749831">
            <a:off x="-1177206" y="3679256"/>
            <a:ext cx="4411813" cy="1395737"/>
          </a:xfrm>
          <a:custGeom>
            <a:avLst/>
            <a:gdLst/>
            <a:ahLst/>
            <a:cxnLst/>
            <a:rect l="l" t="t" r="r" b="b"/>
            <a:pathLst>
              <a:path w="4411813" h="1395737">
                <a:moveTo>
                  <a:pt x="0" y="0"/>
                </a:moveTo>
                <a:lnTo>
                  <a:pt x="4411812" y="0"/>
                </a:lnTo>
                <a:lnTo>
                  <a:pt x="4411812" y="1395737"/>
                </a:lnTo>
                <a:lnTo>
                  <a:pt x="0" y="139573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-1923160">
            <a:off x="2004608" y="9972544"/>
            <a:ext cx="4378507" cy="628913"/>
          </a:xfrm>
          <a:custGeom>
            <a:avLst/>
            <a:gdLst/>
            <a:ahLst/>
            <a:cxnLst/>
            <a:rect l="l" t="t" r="r" b="b"/>
            <a:pathLst>
              <a:path w="4378507" h="628913">
                <a:moveTo>
                  <a:pt x="0" y="0"/>
                </a:moveTo>
                <a:lnTo>
                  <a:pt x="4378507" y="0"/>
                </a:lnTo>
                <a:lnTo>
                  <a:pt x="4378507" y="628912"/>
                </a:lnTo>
                <a:lnTo>
                  <a:pt x="0" y="62891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1375038">
            <a:off x="12488375" y="2529296"/>
            <a:ext cx="1153205" cy="1484607"/>
          </a:xfrm>
          <a:custGeom>
            <a:avLst/>
            <a:gdLst/>
            <a:ahLst/>
            <a:cxnLst/>
            <a:rect l="l" t="t" r="r" b="b"/>
            <a:pathLst>
              <a:path w="1153205" h="1484607">
                <a:moveTo>
                  <a:pt x="0" y="0"/>
                </a:moveTo>
                <a:lnTo>
                  <a:pt x="1153205" y="0"/>
                </a:lnTo>
                <a:lnTo>
                  <a:pt x="1153205" y="1484607"/>
                </a:lnTo>
                <a:lnTo>
                  <a:pt x="0" y="148460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0" name="Group 10"/>
          <p:cNvGrpSpPr/>
          <p:nvPr/>
        </p:nvGrpSpPr>
        <p:grpSpPr>
          <a:xfrm>
            <a:off x="355304" y="2582884"/>
            <a:ext cx="17605034" cy="7553854"/>
            <a:chOff x="0" y="0"/>
            <a:chExt cx="4636717" cy="1989492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4636717" cy="1989492"/>
            </a:xfrm>
            <a:custGeom>
              <a:avLst/>
              <a:gdLst/>
              <a:ahLst/>
              <a:cxnLst/>
              <a:rect l="l" t="t" r="r" b="b"/>
              <a:pathLst>
                <a:path w="4636717" h="1989492">
                  <a:moveTo>
                    <a:pt x="8795" y="0"/>
                  </a:moveTo>
                  <a:lnTo>
                    <a:pt x="4627921" y="0"/>
                  </a:lnTo>
                  <a:cubicBezTo>
                    <a:pt x="4630254" y="0"/>
                    <a:pt x="4632491" y="927"/>
                    <a:pt x="4634140" y="2576"/>
                  </a:cubicBezTo>
                  <a:cubicBezTo>
                    <a:pt x="4635790" y="4225"/>
                    <a:pt x="4636717" y="6463"/>
                    <a:pt x="4636717" y="8795"/>
                  </a:cubicBezTo>
                  <a:lnTo>
                    <a:pt x="4636717" y="1980697"/>
                  </a:lnTo>
                  <a:cubicBezTo>
                    <a:pt x="4636717" y="1985555"/>
                    <a:pt x="4632779" y="1989492"/>
                    <a:pt x="4627921" y="1989492"/>
                  </a:cubicBezTo>
                  <a:lnTo>
                    <a:pt x="8795" y="1989492"/>
                  </a:lnTo>
                  <a:cubicBezTo>
                    <a:pt x="6463" y="1989492"/>
                    <a:pt x="4225" y="1988566"/>
                    <a:pt x="2576" y="1986916"/>
                  </a:cubicBezTo>
                  <a:cubicBezTo>
                    <a:pt x="927" y="1985267"/>
                    <a:pt x="0" y="1983030"/>
                    <a:pt x="0" y="1980697"/>
                  </a:cubicBezTo>
                  <a:lnTo>
                    <a:pt x="0" y="8795"/>
                  </a:lnTo>
                  <a:cubicBezTo>
                    <a:pt x="0" y="3938"/>
                    <a:pt x="3938" y="0"/>
                    <a:pt x="8795" y="0"/>
                  </a:cubicBezTo>
                  <a:close/>
                </a:path>
              </a:pathLst>
            </a:custGeom>
            <a:solidFill>
              <a:srgbClr val="EDF0F2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9525"/>
              <a:ext cx="4636717" cy="19799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1477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6216260" y="1585170"/>
            <a:ext cx="5855479" cy="769114"/>
            <a:chOff x="0" y="0"/>
            <a:chExt cx="7807306" cy="1025485"/>
          </a:xfrm>
        </p:grpSpPr>
        <p:sp>
          <p:nvSpPr>
            <p:cNvPr id="14" name="TextBox 14"/>
            <p:cNvSpPr txBox="1"/>
            <p:nvPr/>
          </p:nvSpPr>
          <p:spPr>
            <a:xfrm>
              <a:off x="0" y="446788"/>
              <a:ext cx="7807306" cy="57869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1" indent="0" algn="l">
                <a:lnSpc>
                  <a:spcPts val="3640"/>
                </a:lnSpc>
                <a:spcBef>
                  <a:spcPct val="0"/>
                </a:spcBef>
              </a:pPr>
              <a:endParaRPr/>
            </a:p>
          </p:txBody>
        </p:sp>
        <p:sp>
          <p:nvSpPr>
            <p:cNvPr id="15" name="AutoShape 15"/>
            <p:cNvSpPr/>
            <p:nvPr/>
          </p:nvSpPr>
          <p:spPr>
            <a:xfrm flipV="1">
              <a:off x="31700" y="12700"/>
              <a:ext cx="7775586" cy="12700"/>
            </a:xfrm>
            <a:prstGeom prst="line">
              <a:avLst/>
            </a:prstGeom>
            <a:ln w="114300" cap="flat">
              <a:solidFill>
                <a:srgbClr val="FC7759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6" name="Freeform 16"/>
          <p:cNvSpPr/>
          <p:nvPr/>
        </p:nvSpPr>
        <p:spPr>
          <a:xfrm rot="-1734124">
            <a:off x="15993457" y="646687"/>
            <a:ext cx="1304289" cy="1392930"/>
          </a:xfrm>
          <a:custGeom>
            <a:avLst/>
            <a:gdLst/>
            <a:ahLst/>
            <a:cxnLst/>
            <a:rect l="l" t="t" r="r" b="b"/>
            <a:pathLst>
              <a:path w="1304289" h="1392930">
                <a:moveTo>
                  <a:pt x="0" y="0"/>
                </a:moveTo>
                <a:lnTo>
                  <a:pt x="1304289" y="0"/>
                </a:lnTo>
                <a:lnTo>
                  <a:pt x="1304289" y="1392930"/>
                </a:lnTo>
                <a:lnTo>
                  <a:pt x="0" y="139293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1028700" y="2752435"/>
            <a:ext cx="8222875" cy="7229554"/>
          </a:xfrm>
          <a:custGeom>
            <a:avLst/>
            <a:gdLst/>
            <a:ahLst/>
            <a:cxnLst/>
            <a:rect l="l" t="t" r="r" b="b"/>
            <a:pathLst>
              <a:path w="8222875" h="7229554">
                <a:moveTo>
                  <a:pt x="0" y="0"/>
                </a:moveTo>
                <a:lnTo>
                  <a:pt x="8222875" y="0"/>
                </a:lnTo>
                <a:lnTo>
                  <a:pt x="8222875" y="7229555"/>
                </a:lnTo>
                <a:lnTo>
                  <a:pt x="0" y="7229555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 l="-30665" r="-1932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9442075" y="2752435"/>
            <a:ext cx="7817225" cy="7229554"/>
          </a:xfrm>
          <a:custGeom>
            <a:avLst/>
            <a:gdLst/>
            <a:ahLst/>
            <a:cxnLst/>
            <a:rect l="l" t="t" r="r" b="b"/>
            <a:pathLst>
              <a:path w="7817225" h="7229554">
                <a:moveTo>
                  <a:pt x="0" y="0"/>
                </a:moveTo>
                <a:lnTo>
                  <a:pt x="7817225" y="0"/>
                </a:lnTo>
                <a:lnTo>
                  <a:pt x="7817225" y="7229555"/>
                </a:lnTo>
                <a:lnTo>
                  <a:pt x="0" y="7229555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 l="-32251" r="-413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TextBox 19"/>
          <p:cNvSpPr txBox="1"/>
          <p:nvPr/>
        </p:nvSpPr>
        <p:spPr>
          <a:xfrm>
            <a:off x="5503053" y="739458"/>
            <a:ext cx="7363694" cy="6165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729"/>
              </a:lnSpc>
              <a:spcBef>
                <a:spcPct val="0"/>
              </a:spcBef>
            </a:pPr>
            <a:r>
              <a:rPr lang="en-US" sz="4299" b="1" spc="85">
                <a:solidFill>
                  <a:srgbClr val="FFFFFF"/>
                </a:solidFill>
                <a:latin typeface="Montserrat Heavy"/>
                <a:ea typeface="Montserrat Heavy"/>
                <a:cs typeface="Montserrat Heavy"/>
                <a:sym typeface="Montserrat Heavy"/>
              </a:rPr>
              <a:t>KHÔNG GIAN HỌC TẬP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3265877" y="1898216"/>
            <a:ext cx="11838047" cy="428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300"/>
              </a:lnSpc>
              <a:spcBef>
                <a:spcPct val="0"/>
              </a:spcBef>
            </a:pPr>
            <a:r>
              <a:rPr lang="en-US" sz="3000" b="1" spc="60">
                <a:solidFill>
                  <a:srgbClr val="FFFFFF"/>
                </a:solidFill>
                <a:latin typeface="Montserrat Heavy"/>
                <a:ea typeface="Montserrat Heavy"/>
                <a:cs typeface="Montserrat Heavy"/>
                <a:sym typeface="Montserrat Heavy"/>
              </a:rPr>
              <a:t>KHU VỰC TỰ HỌC - TẦNG 4</a:t>
            </a:r>
          </a:p>
        </p:txBody>
      </p:sp>
      <p:grpSp>
        <p:nvGrpSpPr>
          <p:cNvPr id="21" name="Group 21"/>
          <p:cNvGrpSpPr/>
          <p:nvPr/>
        </p:nvGrpSpPr>
        <p:grpSpPr>
          <a:xfrm>
            <a:off x="-261343" y="363332"/>
            <a:ext cx="2674638" cy="1330735"/>
            <a:chOff x="0" y="0"/>
            <a:chExt cx="848384" cy="422104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848384" cy="422104"/>
            </a:xfrm>
            <a:custGeom>
              <a:avLst/>
              <a:gdLst/>
              <a:ahLst/>
              <a:cxnLst/>
              <a:rect l="l" t="t" r="r" b="b"/>
              <a:pathLst>
                <a:path w="848384" h="422104">
                  <a:moveTo>
                    <a:pt x="57891" y="0"/>
                  </a:moveTo>
                  <a:lnTo>
                    <a:pt x="790493" y="0"/>
                  </a:lnTo>
                  <a:cubicBezTo>
                    <a:pt x="822465" y="0"/>
                    <a:pt x="848384" y="25919"/>
                    <a:pt x="848384" y="57891"/>
                  </a:cubicBezTo>
                  <a:lnTo>
                    <a:pt x="848384" y="364212"/>
                  </a:lnTo>
                  <a:cubicBezTo>
                    <a:pt x="848384" y="396185"/>
                    <a:pt x="822465" y="422104"/>
                    <a:pt x="790493" y="422104"/>
                  </a:cubicBezTo>
                  <a:lnTo>
                    <a:pt x="57891" y="422104"/>
                  </a:lnTo>
                  <a:cubicBezTo>
                    <a:pt x="25919" y="422104"/>
                    <a:pt x="0" y="396185"/>
                    <a:pt x="0" y="364212"/>
                  </a:cubicBezTo>
                  <a:lnTo>
                    <a:pt x="0" y="57891"/>
                  </a:lnTo>
                  <a:cubicBezTo>
                    <a:pt x="0" y="25919"/>
                    <a:pt x="25919" y="0"/>
                    <a:pt x="57891" y="0"/>
                  </a:cubicBezTo>
                  <a:close/>
                </a:path>
              </a:pathLst>
            </a:custGeom>
            <a:solidFill>
              <a:srgbClr val="FFFFF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0" y="9525"/>
              <a:ext cx="848384" cy="412579"/>
            </a:xfrm>
            <a:prstGeom prst="rect">
              <a:avLst/>
            </a:prstGeom>
          </p:spPr>
          <p:txBody>
            <a:bodyPr lIns="42180" tIns="42180" rIns="42180" bIns="42180" rtlCol="0" anchor="ctr"/>
            <a:lstStyle/>
            <a:p>
              <a:pPr marL="0" lvl="0" indent="0" algn="ctr">
                <a:lnSpc>
                  <a:spcPts val="1477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4" name="Freeform 24"/>
          <p:cNvSpPr/>
          <p:nvPr/>
        </p:nvSpPr>
        <p:spPr>
          <a:xfrm>
            <a:off x="1244676" y="513495"/>
            <a:ext cx="996416" cy="970817"/>
          </a:xfrm>
          <a:custGeom>
            <a:avLst/>
            <a:gdLst/>
            <a:ahLst/>
            <a:cxnLst/>
            <a:rect l="l" t="t" r="r" b="b"/>
            <a:pathLst>
              <a:path w="996416" h="970817">
                <a:moveTo>
                  <a:pt x="0" y="0"/>
                </a:moveTo>
                <a:lnTo>
                  <a:pt x="996417" y="0"/>
                </a:lnTo>
                <a:lnTo>
                  <a:pt x="996417" y="970817"/>
                </a:lnTo>
                <a:lnTo>
                  <a:pt x="0" y="970817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>
            <a:off x="-270170" y="414463"/>
            <a:ext cx="1789104" cy="1168881"/>
          </a:xfrm>
          <a:custGeom>
            <a:avLst/>
            <a:gdLst/>
            <a:ahLst/>
            <a:cxnLst/>
            <a:rect l="l" t="t" r="r" b="b"/>
            <a:pathLst>
              <a:path w="1789104" h="1168881">
                <a:moveTo>
                  <a:pt x="0" y="0"/>
                </a:moveTo>
                <a:lnTo>
                  <a:pt x="1789104" y="0"/>
                </a:lnTo>
                <a:lnTo>
                  <a:pt x="1789104" y="1168881"/>
                </a:lnTo>
                <a:lnTo>
                  <a:pt x="0" y="1168881"/>
                </a:lnTo>
                <a:lnTo>
                  <a:pt x="0" y="0"/>
                </a:lnTo>
                <a:close/>
              </a:path>
            </a:pathLst>
          </a:custGeom>
          <a:blipFill>
            <a:blip r:embed="rId2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B154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2076239">
            <a:off x="16686876" y="1508001"/>
            <a:ext cx="904889" cy="989981"/>
          </a:xfrm>
          <a:custGeom>
            <a:avLst/>
            <a:gdLst/>
            <a:ahLst/>
            <a:cxnLst/>
            <a:rect l="l" t="t" r="r" b="b"/>
            <a:pathLst>
              <a:path w="904889" h="989981">
                <a:moveTo>
                  <a:pt x="0" y="0"/>
                </a:moveTo>
                <a:lnTo>
                  <a:pt x="904889" y="0"/>
                </a:lnTo>
                <a:lnTo>
                  <a:pt x="904889" y="989981"/>
                </a:lnTo>
                <a:lnTo>
                  <a:pt x="0" y="98998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028700" y="8624588"/>
            <a:ext cx="987289" cy="1054387"/>
          </a:xfrm>
          <a:custGeom>
            <a:avLst/>
            <a:gdLst/>
            <a:ahLst/>
            <a:cxnLst/>
            <a:rect l="l" t="t" r="r" b="b"/>
            <a:pathLst>
              <a:path w="987289" h="1054387">
                <a:moveTo>
                  <a:pt x="0" y="0"/>
                </a:moveTo>
                <a:lnTo>
                  <a:pt x="987289" y="0"/>
                </a:lnTo>
                <a:lnTo>
                  <a:pt x="987289" y="1054386"/>
                </a:lnTo>
                <a:lnTo>
                  <a:pt x="0" y="10543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3749831">
            <a:off x="-167464" y="7924837"/>
            <a:ext cx="1939630" cy="613628"/>
          </a:xfrm>
          <a:custGeom>
            <a:avLst/>
            <a:gdLst/>
            <a:ahLst/>
            <a:cxnLst/>
            <a:rect l="l" t="t" r="r" b="b"/>
            <a:pathLst>
              <a:path w="1939630" h="613628">
                <a:moveTo>
                  <a:pt x="0" y="0"/>
                </a:moveTo>
                <a:lnTo>
                  <a:pt x="1939630" y="0"/>
                </a:lnTo>
                <a:lnTo>
                  <a:pt x="1939630" y="613628"/>
                </a:lnTo>
                <a:lnTo>
                  <a:pt x="0" y="61362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-1923160">
            <a:off x="2004608" y="9972544"/>
            <a:ext cx="4378507" cy="628913"/>
          </a:xfrm>
          <a:custGeom>
            <a:avLst/>
            <a:gdLst/>
            <a:ahLst/>
            <a:cxnLst/>
            <a:rect l="l" t="t" r="r" b="b"/>
            <a:pathLst>
              <a:path w="4378507" h="628913">
                <a:moveTo>
                  <a:pt x="0" y="0"/>
                </a:moveTo>
                <a:lnTo>
                  <a:pt x="4378507" y="0"/>
                </a:lnTo>
                <a:lnTo>
                  <a:pt x="4378507" y="628912"/>
                </a:lnTo>
                <a:lnTo>
                  <a:pt x="0" y="62891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1375038">
            <a:off x="12488375" y="2529296"/>
            <a:ext cx="1153205" cy="1484607"/>
          </a:xfrm>
          <a:custGeom>
            <a:avLst/>
            <a:gdLst/>
            <a:ahLst/>
            <a:cxnLst/>
            <a:rect l="l" t="t" r="r" b="b"/>
            <a:pathLst>
              <a:path w="1153205" h="1484607">
                <a:moveTo>
                  <a:pt x="0" y="0"/>
                </a:moveTo>
                <a:lnTo>
                  <a:pt x="1153205" y="0"/>
                </a:lnTo>
                <a:lnTo>
                  <a:pt x="1153205" y="1484607"/>
                </a:lnTo>
                <a:lnTo>
                  <a:pt x="0" y="148460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7" name="Group 7"/>
          <p:cNvGrpSpPr/>
          <p:nvPr/>
        </p:nvGrpSpPr>
        <p:grpSpPr>
          <a:xfrm>
            <a:off x="3595137" y="2582884"/>
            <a:ext cx="11255566" cy="7553854"/>
            <a:chOff x="0" y="0"/>
            <a:chExt cx="2964429" cy="1989492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964429" cy="1989492"/>
            </a:xfrm>
            <a:custGeom>
              <a:avLst/>
              <a:gdLst/>
              <a:ahLst/>
              <a:cxnLst/>
              <a:rect l="l" t="t" r="r" b="b"/>
              <a:pathLst>
                <a:path w="2964429" h="1989492">
                  <a:moveTo>
                    <a:pt x="13757" y="0"/>
                  </a:moveTo>
                  <a:lnTo>
                    <a:pt x="2950672" y="0"/>
                  </a:lnTo>
                  <a:cubicBezTo>
                    <a:pt x="2958270" y="0"/>
                    <a:pt x="2964429" y="6159"/>
                    <a:pt x="2964429" y="13757"/>
                  </a:cubicBezTo>
                  <a:lnTo>
                    <a:pt x="2964429" y="1975736"/>
                  </a:lnTo>
                  <a:cubicBezTo>
                    <a:pt x="2964429" y="1983333"/>
                    <a:pt x="2958270" y="1989492"/>
                    <a:pt x="2950672" y="1989492"/>
                  </a:cubicBezTo>
                  <a:lnTo>
                    <a:pt x="13757" y="1989492"/>
                  </a:lnTo>
                  <a:cubicBezTo>
                    <a:pt x="6159" y="1989492"/>
                    <a:pt x="0" y="1983333"/>
                    <a:pt x="0" y="1975736"/>
                  </a:cubicBezTo>
                  <a:lnTo>
                    <a:pt x="0" y="13757"/>
                  </a:lnTo>
                  <a:cubicBezTo>
                    <a:pt x="0" y="6159"/>
                    <a:pt x="6159" y="0"/>
                    <a:pt x="13757" y="0"/>
                  </a:cubicBezTo>
                  <a:close/>
                </a:path>
              </a:pathLst>
            </a:custGeom>
            <a:solidFill>
              <a:srgbClr val="EDF0F2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9525"/>
              <a:ext cx="2964429" cy="19799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1477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6216260" y="1585170"/>
            <a:ext cx="5855479" cy="769114"/>
            <a:chOff x="0" y="0"/>
            <a:chExt cx="7807306" cy="1025485"/>
          </a:xfrm>
        </p:grpSpPr>
        <p:sp>
          <p:nvSpPr>
            <p:cNvPr id="11" name="TextBox 11"/>
            <p:cNvSpPr txBox="1"/>
            <p:nvPr/>
          </p:nvSpPr>
          <p:spPr>
            <a:xfrm>
              <a:off x="0" y="446788"/>
              <a:ext cx="7807306" cy="57869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1" indent="0" algn="l">
                <a:lnSpc>
                  <a:spcPts val="3640"/>
                </a:lnSpc>
                <a:spcBef>
                  <a:spcPct val="0"/>
                </a:spcBef>
              </a:pPr>
              <a:endParaRPr/>
            </a:p>
          </p:txBody>
        </p:sp>
        <p:sp>
          <p:nvSpPr>
            <p:cNvPr id="12" name="AutoShape 12"/>
            <p:cNvSpPr/>
            <p:nvPr/>
          </p:nvSpPr>
          <p:spPr>
            <a:xfrm flipV="1">
              <a:off x="31700" y="12700"/>
              <a:ext cx="7775586" cy="12700"/>
            </a:xfrm>
            <a:prstGeom prst="line">
              <a:avLst/>
            </a:prstGeom>
            <a:ln w="114300" cap="flat">
              <a:solidFill>
                <a:srgbClr val="FC7759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3" name="Freeform 13"/>
          <p:cNvSpPr/>
          <p:nvPr/>
        </p:nvSpPr>
        <p:spPr>
          <a:xfrm>
            <a:off x="4330758" y="2706549"/>
            <a:ext cx="9784324" cy="7306523"/>
          </a:xfrm>
          <a:custGeom>
            <a:avLst/>
            <a:gdLst/>
            <a:ahLst/>
            <a:cxnLst/>
            <a:rect l="l" t="t" r="r" b="b"/>
            <a:pathLst>
              <a:path w="9784324" h="7306523">
                <a:moveTo>
                  <a:pt x="0" y="0"/>
                </a:moveTo>
                <a:lnTo>
                  <a:pt x="9784324" y="0"/>
                </a:lnTo>
                <a:lnTo>
                  <a:pt x="9784324" y="7306524"/>
                </a:lnTo>
                <a:lnTo>
                  <a:pt x="0" y="7306524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-5936" r="-593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TextBox 14"/>
          <p:cNvSpPr txBox="1"/>
          <p:nvPr/>
        </p:nvSpPr>
        <p:spPr>
          <a:xfrm>
            <a:off x="5503053" y="739458"/>
            <a:ext cx="7363694" cy="6165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729"/>
              </a:lnSpc>
              <a:spcBef>
                <a:spcPct val="0"/>
              </a:spcBef>
            </a:pPr>
            <a:r>
              <a:rPr lang="en-US" sz="4299" b="1" spc="85">
                <a:solidFill>
                  <a:srgbClr val="FFFFFF"/>
                </a:solidFill>
                <a:latin typeface="Montserrat Heavy"/>
                <a:ea typeface="Montserrat Heavy"/>
                <a:cs typeface="Montserrat Heavy"/>
                <a:sym typeface="Montserrat Heavy"/>
              </a:rPr>
              <a:t>KHÔNG GIAN HỌC TẬP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3265877" y="1898216"/>
            <a:ext cx="11838047" cy="428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300"/>
              </a:lnSpc>
              <a:spcBef>
                <a:spcPct val="0"/>
              </a:spcBef>
            </a:pPr>
            <a:r>
              <a:rPr lang="en-US" sz="3000" b="1" spc="60">
                <a:solidFill>
                  <a:srgbClr val="FFFFFF"/>
                </a:solidFill>
                <a:latin typeface="Montserrat Heavy"/>
                <a:ea typeface="Montserrat Heavy"/>
                <a:cs typeface="Montserrat Heavy"/>
                <a:sym typeface="Montserrat Heavy"/>
              </a:rPr>
              <a:t>KHU VỰC TỰ HỌC - TẦNG 4</a:t>
            </a:r>
          </a:p>
        </p:txBody>
      </p:sp>
      <p:grpSp>
        <p:nvGrpSpPr>
          <p:cNvPr id="16" name="Group 16"/>
          <p:cNvGrpSpPr/>
          <p:nvPr/>
        </p:nvGrpSpPr>
        <p:grpSpPr>
          <a:xfrm>
            <a:off x="-261343" y="363332"/>
            <a:ext cx="2674638" cy="1330735"/>
            <a:chOff x="0" y="0"/>
            <a:chExt cx="848384" cy="422104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848384" cy="422104"/>
            </a:xfrm>
            <a:custGeom>
              <a:avLst/>
              <a:gdLst/>
              <a:ahLst/>
              <a:cxnLst/>
              <a:rect l="l" t="t" r="r" b="b"/>
              <a:pathLst>
                <a:path w="848384" h="422104">
                  <a:moveTo>
                    <a:pt x="57891" y="0"/>
                  </a:moveTo>
                  <a:lnTo>
                    <a:pt x="790493" y="0"/>
                  </a:lnTo>
                  <a:cubicBezTo>
                    <a:pt x="822465" y="0"/>
                    <a:pt x="848384" y="25919"/>
                    <a:pt x="848384" y="57891"/>
                  </a:cubicBezTo>
                  <a:lnTo>
                    <a:pt x="848384" y="364212"/>
                  </a:lnTo>
                  <a:cubicBezTo>
                    <a:pt x="848384" y="396185"/>
                    <a:pt x="822465" y="422104"/>
                    <a:pt x="790493" y="422104"/>
                  </a:cubicBezTo>
                  <a:lnTo>
                    <a:pt x="57891" y="422104"/>
                  </a:lnTo>
                  <a:cubicBezTo>
                    <a:pt x="25919" y="422104"/>
                    <a:pt x="0" y="396185"/>
                    <a:pt x="0" y="364212"/>
                  </a:cubicBezTo>
                  <a:lnTo>
                    <a:pt x="0" y="57891"/>
                  </a:lnTo>
                  <a:cubicBezTo>
                    <a:pt x="0" y="25919"/>
                    <a:pt x="25919" y="0"/>
                    <a:pt x="57891" y="0"/>
                  </a:cubicBezTo>
                  <a:close/>
                </a:path>
              </a:pathLst>
            </a:custGeom>
            <a:solidFill>
              <a:srgbClr val="FFFFF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9525"/>
              <a:ext cx="848384" cy="412579"/>
            </a:xfrm>
            <a:prstGeom prst="rect">
              <a:avLst/>
            </a:prstGeom>
          </p:spPr>
          <p:txBody>
            <a:bodyPr lIns="42180" tIns="42180" rIns="42180" bIns="42180" rtlCol="0" anchor="ctr"/>
            <a:lstStyle/>
            <a:p>
              <a:pPr marL="0" lvl="0" indent="0" algn="ctr">
                <a:lnSpc>
                  <a:spcPts val="1477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9" name="Freeform 19"/>
          <p:cNvSpPr/>
          <p:nvPr/>
        </p:nvSpPr>
        <p:spPr>
          <a:xfrm>
            <a:off x="1244676" y="513495"/>
            <a:ext cx="996416" cy="970817"/>
          </a:xfrm>
          <a:custGeom>
            <a:avLst/>
            <a:gdLst/>
            <a:ahLst/>
            <a:cxnLst/>
            <a:rect l="l" t="t" r="r" b="b"/>
            <a:pathLst>
              <a:path w="996416" h="970817">
                <a:moveTo>
                  <a:pt x="0" y="0"/>
                </a:moveTo>
                <a:lnTo>
                  <a:pt x="996417" y="0"/>
                </a:lnTo>
                <a:lnTo>
                  <a:pt x="996417" y="970817"/>
                </a:lnTo>
                <a:lnTo>
                  <a:pt x="0" y="970817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>
            <a:off x="-270170" y="414463"/>
            <a:ext cx="1789104" cy="1168881"/>
          </a:xfrm>
          <a:custGeom>
            <a:avLst/>
            <a:gdLst/>
            <a:ahLst/>
            <a:cxnLst/>
            <a:rect l="l" t="t" r="r" b="b"/>
            <a:pathLst>
              <a:path w="1789104" h="1168881">
                <a:moveTo>
                  <a:pt x="0" y="0"/>
                </a:moveTo>
                <a:lnTo>
                  <a:pt x="1789104" y="0"/>
                </a:lnTo>
                <a:lnTo>
                  <a:pt x="1789104" y="1168881"/>
                </a:lnTo>
                <a:lnTo>
                  <a:pt x="0" y="1168881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B154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2076239">
            <a:off x="1097950" y="4167365"/>
            <a:ext cx="808162" cy="884159"/>
          </a:xfrm>
          <a:custGeom>
            <a:avLst/>
            <a:gdLst/>
            <a:ahLst/>
            <a:cxnLst/>
            <a:rect l="l" t="t" r="r" b="b"/>
            <a:pathLst>
              <a:path w="808162" h="884159">
                <a:moveTo>
                  <a:pt x="0" y="0"/>
                </a:moveTo>
                <a:lnTo>
                  <a:pt x="808162" y="0"/>
                </a:lnTo>
                <a:lnTo>
                  <a:pt x="808162" y="884159"/>
                </a:lnTo>
                <a:lnTo>
                  <a:pt x="0" y="88415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7737614" y="116511"/>
            <a:ext cx="331278" cy="567610"/>
          </a:xfrm>
          <a:custGeom>
            <a:avLst/>
            <a:gdLst/>
            <a:ahLst/>
            <a:cxnLst/>
            <a:rect l="l" t="t" r="r" b="b"/>
            <a:pathLst>
              <a:path w="331278" h="567610">
                <a:moveTo>
                  <a:pt x="0" y="0"/>
                </a:moveTo>
                <a:lnTo>
                  <a:pt x="331278" y="0"/>
                </a:lnTo>
                <a:lnTo>
                  <a:pt x="331278" y="567610"/>
                </a:lnTo>
                <a:lnTo>
                  <a:pt x="0" y="56761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3029244" y="3862226"/>
            <a:ext cx="1399336" cy="1494437"/>
          </a:xfrm>
          <a:custGeom>
            <a:avLst/>
            <a:gdLst/>
            <a:ahLst/>
            <a:cxnLst/>
            <a:rect l="l" t="t" r="r" b="b"/>
            <a:pathLst>
              <a:path w="1399336" h="1494437">
                <a:moveTo>
                  <a:pt x="0" y="0"/>
                </a:moveTo>
                <a:lnTo>
                  <a:pt x="1399337" y="0"/>
                </a:lnTo>
                <a:lnTo>
                  <a:pt x="1399337" y="1494437"/>
                </a:lnTo>
                <a:lnTo>
                  <a:pt x="0" y="149443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-1987620">
            <a:off x="12199014" y="5966704"/>
            <a:ext cx="3372217" cy="2526097"/>
          </a:xfrm>
          <a:custGeom>
            <a:avLst/>
            <a:gdLst/>
            <a:ahLst/>
            <a:cxnLst/>
            <a:rect l="l" t="t" r="r" b="b"/>
            <a:pathLst>
              <a:path w="3372217" h="2526097">
                <a:moveTo>
                  <a:pt x="0" y="0"/>
                </a:moveTo>
                <a:lnTo>
                  <a:pt x="3372217" y="0"/>
                </a:lnTo>
                <a:lnTo>
                  <a:pt x="3372217" y="2526097"/>
                </a:lnTo>
                <a:lnTo>
                  <a:pt x="0" y="252609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446530" y="9106116"/>
            <a:ext cx="816229" cy="1046448"/>
          </a:xfrm>
          <a:custGeom>
            <a:avLst/>
            <a:gdLst/>
            <a:ahLst/>
            <a:cxnLst/>
            <a:rect l="l" t="t" r="r" b="b"/>
            <a:pathLst>
              <a:path w="816229" h="1046448">
                <a:moveTo>
                  <a:pt x="0" y="0"/>
                </a:moveTo>
                <a:lnTo>
                  <a:pt x="816229" y="0"/>
                </a:lnTo>
                <a:lnTo>
                  <a:pt x="816229" y="1046448"/>
                </a:lnTo>
                <a:lnTo>
                  <a:pt x="0" y="104644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3749831">
            <a:off x="-975206" y="3346352"/>
            <a:ext cx="2843472" cy="899571"/>
          </a:xfrm>
          <a:custGeom>
            <a:avLst/>
            <a:gdLst/>
            <a:ahLst/>
            <a:cxnLst/>
            <a:rect l="l" t="t" r="r" b="b"/>
            <a:pathLst>
              <a:path w="2843472" h="899571">
                <a:moveTo>
                  <a:pt x="0" y="0"/>
                </a:moveTo>
                <a:lnTo>
                  <a:pt x="2843472" y="0"/>
                </a:lnTo>
                <a:lnTo>
                  <a:pt x="2843472" y="899571"/>
                </a:lnTo>
                <a:lnTo>
                  <a:pt x="0" y="89957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-1923160">
            <a:off x="2004608" y="9972544"/>
            <a:ext cx="4378507" cy="628913"/>
          </a:xfrm>
          <a:custGeom>
            <a:avLst/>
            <a:gdLst/>
            <a:ahLst/>
            <a:cxnLst/>
            <a:rect l="l" t="t" r="r" b="b"/>
            <a:pathLst>
              <a:path w="4378507" h="628913">
                <a:moveTo>
                  <a:pt x="0" y="0"/>
                </a:moveTo>
                <a:lnTo>
                  <a:pt x="4378507" y="0"/>
                </a:lnTo>
                <a:lnTo>
                  <a:pt x="4378507" y="628912"/>
                </a:lnTo>
                <a:lnTo>
                  <a:pt x="0" y="62891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1375038">
            <a:off x="12488375" y="2529296"/>
            <a:ext cx="1153205" cy="1484607"/>
          </a:xfrm>
          <a:custGeom>
            <a:avLst/>
            <a:gdLst/>
            <a:ahLst/>
            <a:cxnLst/>
            <a:rect l="l" t="t" r="r" b="b"/>
            <a:pathLst>
              <a:path w="1153205" h="1484607">
                <a:moveTo>
                  <a:pt x="0" y="0"/>
                </a:moveTo>
                <a:lnTo>
                  <a:pt x="1153205" y="0"/>
                </a:lnTo>
                <a:lnTo>
                  <a:pt x="1153205" y="1484607"/>
                </a:lnTo>
                <a:lnTo>
                  <a:pt x="0" y="1484607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0" name="Group 10"/>
          <p:cNvGrpSpPr/>
          <p:nvPr/>
        </p:nvGrpSpPr>
        <p:grpSpPr>
          <a:xfrm>
            <a:off x="2666371" y="2582884"/>
            <a:ext cx="13071701" cy="7569680"/>
            <a:chOff x="0" y="0"/>
            <a:chExt cx="3442752" cy="1993661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3442752" cy="1993661"/>
            </a:xfrm>
            <a:custGeom>
              <a:avLst/>
              <a:gdLst/>
              <a:ahLst/>
              <a:cxnLst/>
              <a:rect l="l" t="t" r="r" b="b"/>
              <a:pathLst>
                <a:path w="3442752" h="1993661">
                  <a:moveTo>
                    <a:pt x="11845" y="0"/>
                  </a:moveTo>
                  <a:lnTo>
                    <a:pt x="3430907" y="0"/>
                  </a:lnTo>
                  <a:cubicBezTo>
                    <a:pt x="3437449" y="0"/>
                    <a:pt x="3442752" y="5303"/>
                    <a:pt x="3442752" y="11845"/>
                  </a:cubicBezTo>
                  <a:lnTo>
                    <a:pt x="3442752" y="1981815"/>
                  </a:lnTo>
                  <a:cubicBezTo>
                    <a:pt x="3442752" y="1988357"/>
                    <a:pt x="3437449" y="1993661"/>
                    <a:pt x="3430907" y="1993661"/>
                  </a:cubicBezTo>
                  <a:lnTo>
                    <a:pt x="11845" y="1993661"/>
                  </a:lnTo>
                  <a:cubicBezTo>
                    <a:pt x="5303" y="1993661"/>
                    <a:pt x="0" y="1988357"/>
                    <a:pt x="0" y="1981815"/>
                  </a:cubicBezTo>
                  <a:lnTo>
                    <a:pt x="0" y="11845"/>
                  </a:lnTo>
                  <a:cubicBezTo>
                    <a:pt x="0" y="5303"/>
                    <a:pt x="5303" y="0"/>
                    <a:pt x="11845" y="0"/>
                  </a:cubicBezTo>
                  <a:close/>
                </a:path>
              </a:pathLst>
            </a:custGeom>
            <a:solidFill>
              <a:srgbClr val="EDF0F2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9525"/>
              <a:ext cx="3442752" cy="198413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1477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6216260" y="1585170"/>
            <a:ext cx="5855479" cy="769114"/>
            <a:chOff x="0" y="0"/>
            <a:chExt cx="7807306" cy="1025485"/>
          </a:xfrm>
        </p:grpSpPr>
        <p:sp>
          <p:nvSpPr>
            <p:cNvPr id="14" name="TextBox 14"/>
            <p:cNvSpPr txBox="1"/>
            <p:nvPr/>
          </p:nvSpPr>
          <p:spPr>
            <a:xfrm>
              <a:off x="0" y="446788"/>
              <a:ext cx="7807306" cy="57869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1" indent="0" algn="l">
                <a:lnSpc>
                  <a:spcPts val="3640"/>
                </a:lnSpc>
                <a:spcBef>
                  <a:spcPct val="0"/>
                </a:spcBef>
              </a:pPr>
              <a:endParaRPr/>
            </a:p>
          </p:txBody>
        </p:sp>
        <p:sp>
          <p:nvSpPr>
            <p:cNvPr id="15" name="AutoShape 15"/>
            <p:cNvSpPr/>
            <p:nvPr/>
          </p:nvSpPr>
          <p:spPr>
            <a:xfrm flipV="1">
              <a:off x="31700" y="12700"/>
              <a:ext cx="7775586" cy="12700"/>
            </a:xfrm>
            <a:prstGeom prst="line">
              <a:avLst/>
            </a:prstGeom>
            <a:ln w="114300" cap="flat">
              <a:solidFill>
                <a:srgbClr val="FC7759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6" name="Freeform 16"/>
          <p:cNvSpPr/>
          <p:nvPr/>
        </p:nvSpPr>
        <p:spPr>
          <a:xfrm rot="-1734124">
            <a:off x="17174339" y="9136814"/>
            <a:ext cx="739092" cy="789322"/>
          </a:xfrm>
          <a:custGeom>
            <a:avLst/>
            <a:gdLst/>
            <a:ahLst/>
            <a:cxnLst/>
            <a:rect l="l" t="t" r="r" b="b"/>
            <a:pathLst>
              <a:path w="739092" h="789322">
                <a:moveTo>
                  <a:pt x="0" y="0"/>
                </a:moveTo>
                <a:lnTo>
                  <a:pt x="739092" y="0"/>
                </a:lnTo>
                <a:lnTo>
                  <a:pt x="739092" y="789322"/>
                </a:lnTo>
                <a:lnTo>
                  <a:pt x="0" y="789322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3265877" y="2736411"/>
            <a:ext cx="11838047" cy="7310104"/>
          </a:xfrm>
          <a:custGeom>
            <a:avLst/>
            <a:gdLst/>
            <a:ahLst/>
            <a:cxnLst/>
            <a:rect l="l" t="t" r="r" b="b"/>
            <a:pathLst>
              <a:path w="11838047" h="7310104">
                <a:moveTo>
                  <a:pt x="0" y="0"/>
                </a:moveTo>
                <a:lnTo>
                  <a:pt x="11838047" y="0"/>
                </a:lnTo>
                <a:lnTo>
                  <a:pt x="11838047" y="7310105"/>
                </a:lnTo>
                <a:lnTo>
                  <a:pt x="0" y="7310105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 t="-404" b="-40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TextBox 18"/>
          <p:cNvSpPr txBox="1"/>
          <p:nvPr/>
        </p:nvSpPr>
        <p:spPr>
          <a:xfrm>
            <a:off x="5503053" y="739458"/>
            <a:ext cx="7363694" cy="6165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729"/>
              </a:lnSpc>
              <a:spcBef>
                <a:spcPct val="0"/>
              </a:spcBef>
            </a:pPr>
            <a:r>
              <a:rPr lang="en-US" sz="4299" b="1" spc="85">
                <a:solidFill>
                  <a:srgbClr val="FFFFFF"/>
                </a:solidFill>
                <a:latin typeface="Montserrat Heavy"/>
                <a:ea typeface="Montserrat Heavy"/>
                <a:cs typeface="Montserrat Heavy"/>
                <a:sym typeface="Montserrat Heavy"/>
              </a:rPr>
              <a:t>KHÔNG GIAN HỌC TẬP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3265877" y="1898216"/>
            <a:ext cx="11838047" cy="428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300"/>
              </a:lnSpc>
              <a:spcBef>
                <a:spcPct val="0"/>
              </a:spcBef>
            </a:pPr>
            <a:r>
              <a:rPr lang="en-US" sz="3000" b="1" spc="60">
                <a:solidFill>
                  <a:srgbClr val="FFFFFF"/>
                </a:solidFill>
                <a:latin typeface="Montserrat Heavy"/>
                <a:ea typeface="Montserrat Heavy"/>
                <a:cs typeface="Montserrat Heavy"/>
                <a:sym typeface="Montserrat Heavy"/>
              </a:rPr>
              <a:t>KHU VỰC HỌC NHÓM – TẦNG 3</a:t>
            </a:r>
          </a:p>
        </p:txBody>
      </p:sp>
      <p:grpSp>
        <p:nvGrpSpPr>
          <p:cNvPr id="20" name="Group 20"/>
          <p:cNvGrpSpPr/>
          <p:nvPr/>
        </p:nvGrpSpPr>
        <p:grpSpPr>
          <a:xfrm>
            <a:off x="-261343" y="363332"/>
            <a:ext cx="2674638" cy="1330735"/>
            <a:chOff x="0" y="0"/>
            <a:chExt cx="848384" cy="422104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848384" cy="422104"/>
            </a:xfrm>
            <a:custGeom>
              <a:avLst/>
              <a:gdLst/>
              <a:ahLst/>
              <a:cxnLst/>
              <a:rect l="l" t="t" r="r" b="b"/>
              <a:pathLst>
                <a:path w="848384" h="422104">
                  <a:moveTo>
                    <a:pt x="57891" y="0"/>
                  </a:moveTo>
                  <a:lnTo>
                    <a:pt x="790493" y="0"/>
                  </a:lnTo>
                  <a:cubicBezTo>
                    <a:pt x="822465" y="0"/>
                    <a:pt x="848384" y="25919"/>
                    <a:pt x="848384" y="57891"/>
                  </a:cubicBezTo>
                  <a:lnTo>
                    <a:pt x="848384" y="364212"/>
                  </a:lnTo>
                  <a:cubicBezTo>
                    <a:pt x="848384" y="396185"/>
                    <a:pt x="822465" y="422104"/>
                    <a:pt x="790493" y="422104"/>
                  </a:cubicBezTo>
                  <a:lnTo>
                    <a:pt x="57891" y="422104"/>
                  </a:lnTo>
                  <a:cubicBezTo>
                    <a:pt x="25919" y="422104"/>
                    <a:pt x="0" y="396185"/>
                    <a:pt x="0" y="364212"/>
                  </a:cubicBezTo>
                  <a:lnTo>
                    <a:pt x="0" y="57891"/>
                  </a:lnTo>
                  <a:cubicBezTo>
                    <a:pt x="0" y="25919"/>
                    <a:pt x="25919" y="0"/>
                    <a:pt x="57891" y="0"/>
                  </a:cubicBezTo>
                  <a:close/>
                </a:path>
              </a:pathLst>
            </a:custGeom>
            <a:solidFill>
              <a:srgbClr val="FFFFF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0" y="9525"/>
              <a:ext cx="848384" cy="412579"/>
            </a:xfrm>
            <a:prstGeom prst="rect">
              <a:avLst/>
            </a:prstGeom>
          </p:spPr>
          <p:txBody>
            <a:bodyPr lIns="42180" tIns="42180" rIns="42180" bIns="42180" rtlCol="0" anchor="ctr"/>
            <a:lstStyle/>
            <a:p>
              <a:pPr marL="0" lvl="0" indent="0" algn="ctr">
                <a:lnSpc>
                  <a:spcPts val="1477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3" name="Freeform 23"/>
          <p:cNvSpPr/>
          <p:nvPr/>
        </p:nvSpPr>
        <p:spPr>
          <a:xfrm>
            <a:off x="1244676" y="513495"/>
            <a:ext cx="996416" cy="970817"/>
          </a:xfrm>
          <a:custGeom>
            <a:avLst/>
            <a:gdLst/>
            <a:ahLst/>
            <a:cxnLst/>
            <a:rect l="l" t="t" r="r" b="b"/>
            <a:pathLst>
              <a:path w="996416" h="970817">
                <a:moveTo>
                  <a:pt x="0" y="0"/>
                </a:moveTo>
                <a:lnTo>
                  <a:pt x="996417" y="0"/>
                </a:lnTo>
                <a:lnTo>
                  <a:pt x="996417" y="970817"/>
                </a:lnTo>
                <a:lnTo>
                  <a:pt x="0" y="970817"/>
                </a:lnTo>
                <a:lnTo>
                  <a:pt x="0" y="0"/>
                </a:lnTo>
                <a:close/>
              </a:path>
            </a:pathLst>
          </a:custGeom>
          <a:blipFill>
            <a:blip r:embed="rId2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>
            <a:off x="-270170" y="414463"/>
            <a:ext cx="1789104" cy="1168881"/>
          </a:xfrm>
          <a:custGeom>
            <a:avLst/>
            <a:gdLst/>
            <a:ahLst/>
            <a:cxnLst/>
            <a:rect l="l" t="t" r="r" b="b"/>
            <a:pathLst>
              <a:path w="1789104" h="1168881">
                <a:moveTo>
                  <a:pt x="0" y="0"/>
                </a:moveTo>
                <a:lnTo>
                  <a:pt x="1789104" y="0"/>
                </a:lnTo>
                <a:lnTo>
                  <a:pt x="1789104" y="1168881"/>
                </a:lnTo>
                <a:lnTo>
                  <a:pt x="0" y="1168881"/>
                </a:lnTo>
                <a:lnTo>
                  <a:pt x="0" y="0"/>
                </a:lnTo>
                <a:close/>
              </a:path>
            </a:pathLst>
          </a:custGeom>
          <a:blipFill>
            <a:blip r:embed="rId2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B154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2076239">
            <a:off x="17546734" y="8712191"/>
            <a:ext cx="1535795" cy="1680216"/>
          </a:xfrm>
          <a:custGeom>
            <a:avLst/>
            <a:gdLst/>
            <a:ahLst/>
            <a:cxnLst/>
            <a:rect l="l" t="t" r="r" b="b"/>
            <a:pathLst>
              <a:path w="1535795" h="1680216">
                <a:moveTo>
                  <a:pt x="0" y="0"/>
                </a:moveTo>
                <a:lnTo>
                  <a:pt x="1535795" y="0"/>
                </a:lnTo>
                <a:lnTo>
                  <a:pt x="1535795" y="1680217"/>
                </a:lnTo>
                <a:lnTo>
                  <a:pt x="0" y="168021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-276912" y="9151781"/>
            <a:ext cx="1073931" cy="1840069"/>
          </a:xfrm>
          <a:custGeom>
            <a:avLst/>
            <a:gdLst/>
            <a:ahLst/>
            <a:cxnLst/>
            <a:rect l="l" t="t" r="r" b="b"/>
            <a:pathLst>
              <a:path w="1073931" h="1840069">
                <a:moveTo>
                  <a:pt x="0" y="0"/>
                </a:moveTo>
                <a:lnTo>
                  <a:pt x="1073932" y="0"/>
                </a:lnTo>
                <a:lnTo>
                  <a:pt x="1073932" y="1840069"/>
                </a:lnTo>
                <a:lnTo>
                  <a:pt x="0" y="184006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6314324" y="9151781"/>
            <a:ext cx="662555" cy="1135219"/>
          </a:xfrm>
          <a:custGeom>
            <a:avLst/>
            <a:gdLst/>
            <a:ahLst/>
            <a:cxnLst/>
            <a:rect l="l" t="t" r="r" b="b"/>
            <a:pathLst>
              <a:path w="662555" h="1135219">
                <a:moveTo>
                  <a:pt x="0" y="0"/>
                </a:moveTo>
                <a:lnTo>
                  <a:pt x="662555" y="0"/>
                </a:lnTo>
                <a:lnTo>
                  <a:pt x="662555" y="1135219"/>
                </a:lnTo>
                <a:lnTo>
                  <a:pt x="0" y="113521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3029244" y="3862226"/>
            <a:ext cx="1399336" cy="1494437"/>
          </a:xfrm>
          <a:custGeom>
            <a:avLst/>
            <a:gdLst/>
            <a:ahLst/>
            <a:cxnLst/>
            <a:rect l="l" t="t" r="r" b="b"/>
            <a:pathLst>
              <a:path w="1399336" h="1494437">
                <a:moveTo>
                  <a:pt x="0" y="0"/>
                </a:moveTo>
                <a:lnTo>
                  <a:pt x="1399337" y="0"/>
                </a:lnTo>
                <a:lnTo>
                  <a:pt x="1399337" y="1494437"/>
                </a:lnTo>
                <a:lnTo>
                  <a:pt x="0" y="149443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1987620">
            <a:off x="12199014" y="5966704"/>
            <a:ext cx="3372217" cy="2526097"/>
          </a:xfrm>
          <a:custGeom>
            <a:avLst/>
            <a:gdLst/>
            <a:ahLst/>
            <a:cxnLst/>
            <a:rect l="l" t="t" r="r" b="b"/>
            <a:pathLst>
              <a:path w="3372217" h="2526097">
                <a:moveTo>
                  <a:pt x="0" y="0"/>
                </a:moveTo>
                <a:lnTo>
                  <a:pt x="3372217" y="0"/>
                </a:lnTo>
                <a:lnTo>
                  <a:pt x="3372217" y="2526097"/>
                </a:lnTo>
                <a:lnTo>
                  <a:pt x="0" y="252609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6443071" y="5196469"/>
            <a:ext cx="816229" cy="1046448"/>
          </a:xfrm>
          <a:custGeom>
            <a:avLst/>
            <a:gdLst/>
            <a:ahLst/>
            <a:cxnLst/>
            <a:rect l="l" t="t" r="r" b="b"/>
            <a:pathLst>
              <a:path w="816229" h="1046448">
                <a:moveTo>
                  <a:pt x="0" y="0"/>
                </a:moveTo>
                <a:lnTo>
                  <a:pt x="816229" y="0"/>
                </a:lnTo>
                <a:lnTo>
                  <a:pt x="816229" y="1046447"/>
                </a:lnTo>
                <a:lnTo>
                  <a:pt x="0" y="104644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3749831">
            <a:off x="3684175" y="1357928"/>
            <a:ext cx="1832155" cy="579627"/>
          </a:xfrm>
          <a:custGeom>
            <a:avLst/>
            <a:gdLst/>
            <a:ahLst/>
            <a:cxnLst/>
            <a:rect l="l" t="t" r="r" b="b"/>
            <a:pathLst>
              <a:path w="1832155" h="579627">
                <a:moveTo>
                  <a:pt x="0" y="0"/>
                </a:moveTo>
                <a:lnTo>
                  <a:pt x="1832156" y="0"/>
                </a:lnTo>
                <a:lnTo>
                  <a:pt x="1832156" y="579627"/>
                </a:lnTo>
                <a:lnTo>
                  <a:pt x="0" y="57962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-1923160">
            <a:off x="2004608" y="9972544"/>
            <a:ext cx="4378507" cy="628913"/>
          </a:xfrm>
          <a:custGeom>
            <a:avLst/>
            <a:gdLst/>
            <a:ahLst/>
            <a:cxnLst/>
            <a:rect l="l" t="t" r="r" b="b"/>
            <a:pathLst>
              <a:path w="4378507" h="628913">
                <a:moveTo>
                  <a:pt x="0" y="0"/>
                </a:moveTo>
                <a:lnTo>
                  <a:pt x="4378507" y="0"/>
                </a:lnTo>
                <a:lnTo>
                  <a:pt x="4378507" y="628912"/>
                </a:lnTo>
                <a:lnTo>
                  <a:pt x="0" y="62891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1375038">
            <a:off x="12488375" y="2529296"/>
            <a:ext cx="1153205" cy="1484607"/>
          </a:xfrm>
          <a:custGeom>
            <a:avLst/>
            <a:gdLst/>
            <a:ahLst/>
            <a:cxnLst/>
            <a:rect l="l" t="t" r="r" b="b"/>
            <a:pathLst>
              <a:path w="1153205" h="1484607">
                <a:moveTo>
                  <a:pt x="0" y="0"/>
                </a:moveTo>
                <a:lnTo>
                  <a:pt x="1153205" y="0"/>
                </a:lnTo>
                <a:lnTo>
                  <a:pt x="1153205" y="1484607"/>
                </a:lnTo>
                <a:lnTo>
                  <a:pt x="0" y="1484607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1" name="Group 11"/>
          <p:cNvGrpSpPr/>
          <p:nvPr/>
        </p:nvGrpSpPr>
        <p:grpSpPr>
          <a:xfrm>
            <a:off x="355304" y="2582884"/>
            <a:ext cx="17605034" cy="7559648"/>
            <a:chOff x="0" y="0"/>
            <a:chExt cx="4636717" cy="1991019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4636717" cy="1991019"/>
            </a:xfrm>
            <a:custGeom>
              <a:avLst/>
              <a:gdLst/>
              <a:ahLst/>
              <a:cxnLst/>
              <a:rect l="l" t="t" r="r" b="b"/>
              <a:pathLst>
                <a:path w="4636717" h="1991019">
                  <a:moveTo>
                    <a:pt x="8795" y="0"/>
                  </a:moveTo>
                  <a:lnTo>
                    <a:pt x="4627921" y="0"/>
                  </a:lnTo>
                  <a:cubicBezTo>
                    <a:pt x="4630254" y="0"/>
                    <a:pt x="4632491" y="927"/>
                    <a:pt x="4634140" y="2576"/>
                  </a:cubicBezTo>
                  <a:cubicBezTo>
                    <a:pt x="4635790" y="4225"/>
                    <a:pt x="4636717" y="6463"/>
                    <a:pt x="4636717" y="8795"/>
                  </a:cubicBezTo>
                  <a:lnTo>
                    <a:pt x="4636717" y="1982223"/>
                  </a:lnTo>
                  <a:cubicBezTo>
                    <a:pt x="4636717" y="1984556"/>
                    <a:pt x="4635790" y="1986793"/>
                    <a:pt x="4634140" y="1988443"/>
                  </a:cubicBezTo>
                  <a:cubicBezTo>
                    <a:pt x="4632491" y="1990092"/>
                    <a:pt x="4630254" y="1991019"/>
                    <a:pt x="4627921" y="1991019"/>
                  </a:cubicBezTo>
                  <a:lnTo>
                    <a:pt x="8795" y="1991019"/>
                  </a:lnTo>
                  <a:cubicBezTo>
                    <a:pt x="3938" y="1991019"/>
                    <a:pt x="0" y="1987081"/>
                    <a:pt x="0" y="1982223"/>
                  </a:cubicBezTo>
                  <a:lnTo>
                    <a:pt x="0" y="8795"/>
                  </a:lnTo>
                  <a:cubicBezTo>
                    <a:pt x="0" y="3938"/>
                    <a:pt x="3938" y="0"/>
                    <a:pt x="8795" y="0"/>
                  </a:cubicBezTo>
                  <a:close/>
                </a:path>
              </a:pathLst>
            </a:custGeom>
            <a:solidFill>
              <a:srgbClr val="EDF0F2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9525"/>
              <a:ext cx="4636717" cy="198149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1477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6216260" y="1585170"/>
            <a:ext cx="5855479" cy="769114"/>
            <a:chOff x="0" y="0"/>
            <a:chExt cx="7807306" cy="1025485"/>
          </a:xfrm>
        </p:grpSpPr>
        <p:sp>
          <p:nvSpPr>
            <p:cNvPr id="15" name="TextBox 15"/>
            <p:cNvSpPr txBox="1"/>
            <p:nvPr/>
          </p:nvSpPr>
          <p:spPr>
            <a:xfrm>
              <a:off x="0" y="446788"/>
              <a:ext cx="7807306" cy="57869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1" indent="0" algn="l">
                <a:lnSpc>
                  <a:spcPts val="3640"/>
                </a:lnSpc>
                <a:spcBef>
                  <a:spcPct val="0"/>
                </a:spcBef>
              </a:pPr>
              <a:endParaRPr/>
            </a:p>
          </p:txBody>
        </p:sp>
        <p:sp>
          <p:nvSpPr>
            <p:cNvPr id="16" name="AutoShape 16"/>
            <p:cNvSpPr/>
            <p:nvPr/>
          </p:nvSpPr>
          <p:spPr>
            <a:xfrm flipV="1">
              <a:off x="31700" y="12700"/>
              <a:ext cx="7775586" cy="12700"/>
            </a:xfrm>
            <a:prstGeom prst="line">
              <a:avLst/>
            </a:prstGeom>
            <a:ln w="114300" cap="flat">
              <a:solidFill>
                <a:srgbClr val="FC7759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7" name="Freeform 17"/>
          <p:cNvSpPr/>
          <p:nvPr/>
        </p:nvSpPr>
        <p:spPr>
          <a:xfrm rot="-1734124">
            <a:off x="16612814" y="238446"/>
            <a:ext cx="866907" cy="925823"/>
          </a:xfrm>
          <a:custGeom>
            <a:avLst/>
            <a:gdLst/>
            <a:ahLst/>
            <a:cxnLst/>
            <a:rect l="l" t="t" r="r" b="b"/>
            <a:pathLst>
              <a:path w="866907" h="925823">
                <a:moveTo>
                  <a:pt x="0" y="0"/>
                </a:moveTo>
                <a:lnTo>
                  <a:pt x="866908" y="0"/>
                </a:lnTo>
                <a:lnTo>
                  <a:pt x="866908" y="925823"/>
                </a:lnTo>
                <a:lnTo>
                  <a:pt x="0" y="925823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TextBox 20"/>
          <p:cNvSpPr txBox="1"/>
          <p:nvPr/>
        </p:nvSpPr>
        <p:spPr>
          <a:xfrm>
            <a:off x="5503053" y="739458"/>
            <a:ext cx="7363694" cy="6165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729"/>
              </a:lnSpc>
              <a:spcBef>
                <a:spcPct val="0"/>
              </a:spcBef>
            </a:pPr>
            <a:r>
              <a:rPr lang="en-US" sz="4299" b="1" spc="85">
                <a:solidFill>
                  <a:srgbClr val="FFFFFF"/>
                </a:solidFill>
                <a:latin typeface="Montserrat Heavy"/>
                <a:ea typeface="Montserrat Heavy"/>
                <a:cs typeface="Montserrat Heavy"/>
                <a:sym typeface="Montserrat Heavy"/>
              </a:rPr>
              <a:t>KHÔNG GIAN HỌC TẬP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3265877" y="1898216"/>
            <a:ext cx="11838047" cy="428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300"/>
              </a:lnSpc>
              <a:spcBef>
                <a:spcPct val="0"/>
              </a:spcBef>
            </a:pPr>
            <a:r>
              <a:rPr lang="en-US" sz="3000" b="1" spc="60">
                <a:solidFill>
                  <a:srgbClr val="FFFFFF"/>
                </a:solidFill>
                <a:latin typeface="Montserrat Heavy"/>
                <a:ea typeface="Montserrat Heavy"/>
                <a:cs typeface="Montserrat Heavy"/>
                <a:sym typeface="Montserrat Heavy"/>
              </a:rPr>
              <a:t>KHU VỰC HỌC NHÓM - TẦNG 4</a:t>
            </a:r>
          </a:p>
        </p:txBody>
      </p:sp>
      <p:grpSp>
        <p:nvGrpSpPr>
          <p:cNvPr id="22" name="Group 22"/>
          <p:cNvGrpSpPr/>
          <p:nvPr/>
        </p:nvGrpSpPr>
        <p:grpSpPr>
          <a:xfrm>
            <a:off x="-261343" y="363332"/>
            <a:ext cx="2674638" cy="1330735"/>
            <a:chOff x="0" y="0"/>
            <a:chExt cx="848384" cy="422104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848384" cy="422104"/>
            </a:xfrm>
            <a:custGeom>
              <a:avLst/>
              <a:gdLst/>
              <a:ahLst/>
              <a:cxnLst/>
              <a:rect l="l" t="t" r="r" b="b"/>
              <a:pathLst>
                <a:path w="848384" h="422104">
                  <a:moveTo>
                    <a:pt x="57891" y="0"/>
                  </a:moveTo>
                  <a:lnTo>
                    <a:pt x="790493" y="0"/>
                  </a:lnTo>
                  <a:cubicBezTo>
                    <a:pt x="822465" y="0"/>
                    <a:pt x="848384" y="25919"/>
                    <a:pt x="848384" y="57891"/>
                  </a:cubicBezTo>
                  <a:lnTo>
                    <a:pt x="848384" y="364212"/>
                  </a:lnTo>
                  <a:cubicBezTo>
                    <a:pt x="848384" y="396185"/>
                    <a:pt x="822465" y="422104"/>
                    <a:pt x="790493" y="422104"/>
                  </a:cubicBezTo>
                  <a:lnTo>
                    <a:pt x="57891" y="422104"/>
                  </a:lnTo>
                  <a:cubicBezTo>
                    <a:pt x="25919" y="422104"/>
                    <a:pt x="0" y="396185"/>
                    <a:pt x="0" y="364212"/>
                  </a:cubicBezTo>
                  <a:lnTo>
                    <a:pt x="0" y="57891"/>
                  </a:lnTo>
                  <a:cubicBezTo>
                    <a:pt x="0" y="25919"/>
                    <a:pt x="25919" y="0"/>
                    <a:pt x="57891" y="0"/>
                  </a:cubicBezTo>
                  <a:close/>
                </a:path>
              </a:pathLst>
            </a:custGeom>
            <a:solidFill>
              <a:srgbClr val="FFFFF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0" y="9525"/>
              <a:ext cx="848384" cy="412579"/>
            </a:xfrm>
            <a:prstGeom prst="rect">
              <a:avLst/>
            </a:prstGeom>
          </p:spPr>
          <p:txBody>
            <a:bodyPr lIns="42180" tIns="42180" rIns="42180" bIns="42180" rtlCol="0" anchor="ctr"/>
            <a:lstStyle/>
            <a:p>
              <a:pPr marL="0" lvl="0" indent="0" algn="ctr">
                <a:lnSpc>
                  <a:spcPts val="1477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5" name="Freeform 25"/>
          <p:cNvSpPr/>
          <p:nvPr/>
        </p:nvSpPr>
        <p:spPr>
          <a:xfrm>
            <a:off x="1244676" y="513495"/>
            <a:ext cx="996416" cy="970817"/>
          </a:xfrm>
          <a:custGeom>
            <a:avLst/>
            <a:gdLst/>
            <a:ahLst/>
            <a:cxnLst/>
            <a:rect l="l" t="t" r="r" b="b"/>
            <a:pathLst>
              <a:path w="996416" h="970817">
                <a:moveTo>
                  <a:pt x="0" y="0"/>
                </a:moveTo>
                <a:lnTo>
                  <a:pt x="996417" y="0"/>
                </a:lnTo>
                <a:lnTo>
                  <a:pt x="996417" y="970817"/>
                </a:lnTo>
                <a:lnTo>
                  <a:pt x="0" y="970817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>
            <a:off x="-270170" y="414463"/>
            <a:ext cx="1789104" cy="1168881"/>
          </a:xfrm>
          <a:custGeom>
            <a:avLst/>
            <a:gdLst/>
            <a:ahLst/>
            <a:cxnLst/>
            <a:rect l="l" t="t" r="r" b="b"/>
            <a:pathLst>
              <a:path w="1789104" h="1168881">
                <a:moveTo>
                  <a:pt x="0" y="0"/>
                </a:moveTo>
                <a:lnTo>
                  <a:pt x="1789104" y="0"/>
                </a:lnTo>
                <a:lnTo>
                  <a:pt x="1789104" y="1168881"/>
                </a:lnTo>
                <a:lnTo>
                  <a:pt x="0" y="1168881"/>
                </a:lnTo>
                <a:lnTo>
                  <a:pt x="0" y="0"/>
                </a:lnTo>
                <a:close/>
              </a:path>
            </a:pathLst>
          </a:custGeom>
          <a:blipFill>
            <a:blip r:embed="rId2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8" name="Content Placeholder 9">
            <a:extLst>
              <a:ext uri="{FF2B5EF4-FFF2-40B4-BE49-F238E27FC236}">
                <a16:creationId xmlns:a16="http://schemas.microsoft.com/office/drawing/2014/main" id="{54002470-85FD-4E77-DF11-13F7465279FD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63" r="21347"/>
          <a:stretch/>
        </p:blipFill>
        <p:spPr>
          <a:xfrm>
            <a:off x="997325" y="2839420"/>
            <a:ext cx="7994275" cy="7150149"/>
          </a:xfrm>
          <a:prstGeom prst="rect">
            <a:avLst/>
          </a:prstGeom>
        </p:spPr>
      </p:pic>
      <p:pic>
        <p:nvPicPr>
          <p:cNvPr id="29" name="Content Placeholder 13">
            <a:extLst>
              <a:ext uri="{FF2B5EF4-FFF2-40B4-BE49-F238E27FC236}">
                <a16:creationId xmlns:a16="http://schemas.microsoft.com/office/drawing/2014/main" id="{412DA5CD-4B7B-8518-0020-0BD6C641129E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84" t="1528" r="15465" b="-1528"/>
          <a:stretch/>
        </p:blipFill>
        <p:spPr>
          <a:xfrm>
            <a:off x="9220200" y="2839420"/>
            <a:ext cx="8115300" cy="7170648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</TotalTime>
  <Words>688</Words>
  <Application>Microsoft Office PowerPoint</Application>
  <PresentationFormat>Custom</PresentationFormat>
  <Paragraphs>116</Paragraphs>
  <Slides>36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4" baseType="lpstr">
      <vt:lpstr>Proxima Nova</vt:lpstr>
      <vt:lpstr>Montserrat</vt:lpstr>
      <vt:lpstr>Montserrat Bold</vt:lpstr>
      <vt:lpstr>Calibri</vt:lpstr>
      <vt:lpstr>Montserrat Heavy</vt:lpstr>
      <vt:lpstr>Proxima Nova Bold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NEW_Huong_dan_su_dung_thu_vien</dc:title>
  <cp:lastModifiedBy>Lib-Dtbtu</cp:lastModifiedBy>
  <cp:revision>6</cp:revision>
  <dcterms:created xsi:type="dcterms:W3CDTF">2006-08-16T00:00:00Z</dcterms:created>
  <dcterms:modified xsi:type="dcterms:W3CDTF">2024-09-20T04:06:38Z</dcterms:modified>
  <dc:identifier>DAGRNJ6iW3I</dc:identifier>
</cp:coreProperties>
</file>