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347" r:id="rId4"/>
    <p:sldId id="260" r:id="rId5"/>
    <p:sldId id="258" r:id="rId6"/>
    <p:sldId id="305" r:id="rId7"/>
    <p:sldId id="349" r:id="rId8"/>
    <p:sldId id="307" r:id="rId9"/>
    <p:sldId id="308" r:id="rId10"/>
    <p:sldId id="310" r:id="rId11"/>
    <p:sldId id="311" r:id="rId12"/>
    <p:sldId id="312" r:id="rId13"/>
    <p:sldId id="351" r:id="rId14"/>
    <p:sldId id="314" r:id="rId15"/>
    <p:sldId id="315" r:id="rId16"/>
    <p:sldId id="316" r:id="rId17"/>
    <p:sldId id="317" r:id="rId18"/>
    <p:sldId id="318" r:id="rId19"/>
    <p:sldId id="319" r:id="rId20"/>
    <p:sldId id="320" r:id="rId21"/>
    <p:sldId id="322" r:id="rId22"/>
    <p:sldId id="321" r:id="rId23"/>
    <p:sldId id="323" r:id="rId24"/>
    <p:sldId id="263" r:id="rId25"/>
    <p:sldId id="348" r:id="rId26"/>
    <p:sldId id="350" r:id="rId27"/>
    <p:sldId id="346" r:id="rId28"/>
    <p:sldId id="328" r:id="rId29"/>
    <p:sldId id="329" r:id="rId30"/>
    <p:sldId id="330" r:id="rId31"/>
    <p:sldId id="331" r:id="rId32"/>
    <p:sldId id="332" r:id="rId33"/>
    <p:sldId id="333" r:id="rId34"/>
    <p:sldId id="334" r:id="rId35"/>
    <p:sldId id="335" r:id="rId36"/>
    <p:sldId id="261" r:id="rId37"/>
    <p:sldId id="266" r:id="rId38"/>
    <p:sldId id="267" r:id="rId39"/>
    <p:sldId id="336" r:id="rId40"/>
    <p:sldId id="337" r:id="rId41"/>
    <p:sldId id="338" r:id="rId42"/>
    <p:sldId id="339" r:id="rId43"/>
    <p:sldId id="340" r:id="rId44"/>
    <p:sldId id="341" r:id="rId45"/>
    <p:sldId id="342" r:id="rId46"/>
    <p:sldId id="343" r:id="rId47"/>
    <p:sldId id="270" r:id="rId48"/>
    <p:sldId id="344" r:id="rId49"/>
    <p:sldId id="301" r:id="rId50"/>
  </p:sldIdLst>
  <p:sldSz cx="12192000" cy="6858000"/>
  <p:notesSz cx="9144000" cy="6858000"/>
  <p:embeddedFontLst>
    <p:embeddedFont>
      <p:font typeface="Georgia" panose="02040502050405020303" pitchFamily="18" charset="0"/>
      <p:regular r:id="rId52"/>
      <p:bold r:id="rId53"/>
      <p:italic r:id="rId54"/>
      <p:boldItalic r:id="rId55"/>
    </p:embeddedFont>
    <p:embeddedFont>
      <p:font typeface="Tahoma" panose="020B0604030504040204" pitchFamily="34" charset="0"/>
      <p:regular r:id="rId56"/>
      <p:bold r:id="rId57"/>
    </p:embeddedFont>
    <p:embeddedFont>
      <p:font typeface="Wingdings 3" panose="05040102010807070707" pitchFamily="18" charset="2"/>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0240D7D-0859-426E-B13A-60AE8E5720B7}">
          <p14:sldIdLst>
            <p14:sldId id="256"/>
            <p14:sldId id="257"/>
            <p14:sldId id="347"/>
            <p14:sldId id="260"/>
            <p14:sldId id="258"/>
            <p14:sldId id="305"/>
            <p14:sldId id="349"/>
            <p14:sldId id="307"/>
            <p14:sldId id="308"/>
            <p14:sldId id="310"/>
            <p14:sldId id="311"/>
            <p14:sldId id="312"/>
            <p14:sldId id="351"/>
            <p14:sldId id="314"/>
            <p14:sldId id="315"/>
            <p14:sldId id="316"/>
            <p14:sldId id="317"/>
            <p14:sldId id="318"/>
            <p14:sldId id="319"/>
            <p14:sldId id="320"/>
            <p14:sldId id="322"/>
            <p14:sldId id="321"/>
            <p14:sldId id="323"/>
            <p14:sldId id="263"/>
            <p14:sldId id="348"/>
            <p14:sldId id="350"/>
            <p14:sldId id="346"/>
            <p14:sldId id="328"/>
            <p14:sldId id="329"/>
            <p14:sldId id="330"/>
            <p14:sldId id="331"/>
            <p14:sldId id="332"/>
            <p14:sldId id="333"/>
            <p14:sldId id="334"/>
            <p14:sldId id="335"/>
            <p14:sldId id="261"/>
            <p14:sldId id="266"/>
            <p14:sldId id="267"/>
            <p14:sldId id="336"/>
            <p14:sldId id="337"/>
            <p14:sldId id="338"/>
            <p14:sldId id="339"/>
            <p14:sldId id="340"/>
            <p14:sldId id="341"/>
            <p14:sldId id="342"/>
            <p14:sldId id="343"/>
            <p14:sldId id="270"/>
            <p14:sldId id="344"/>
            <p14:sldId id="30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YxvgvEL26yU/6SseOmLQGcOG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932D0D-C0A8-4CA4-9A27-1DA20A82C47F}">
  <a:tblStyle styleId="{74932D0D-C0A8-4CA4-9A27-1DA20A82C47F}" styleName="Table_0">
    <a:wholeTbl>
      <a:tcTxStyle b="off" i="off">
        <a:font>
          <a:latin typeface="Tahoma"/>
          <a:ea typeface="Tahoma"/>
          <a:cs typeface="Tahom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A"/>
          </a:solidFill>
        </a:fill>
      </a:tcStyle>
    </a:wholeTbl>
    <a:band1H>
      <a:tcTxStyle b="off" i="off"/>
      <a:tcStyle>
        <a:tcBdr/>
        <a:fill>
          <a:solidFill>
            <a:srgbClr val="CBCCD3"/>
          </a:solidFill>
        </a:fill>
      </a:tcStyle>
    </a:band1H>
    <a:band2H>
      <a:tcTxStyle b="off" i="off"/>
      <a:tcStyle>
        <a:tcBdr/>
      </a:tcStyle>
    </a:band2H>
    <a:band1V>
      <a:tcTxStyle b="off" i="off"/>
      <a:tcStyle>
        <a:tcBdr/>
        <a:fill>
          <a:solidFill>
            <a:srgbClr val="CBCCD3"/>
          </a:solidFill>
        </a:fill>
      </a:tcStyle>
    </a:band1V>
    <a:band2V>
      <a:tcTxStyle b="off" i="off"/>
      <a:tcStyle>
        <a:tcBdr/>
      </a:tcStyle>
    </a:band2V>
    <a:lastCol>
      <a:tcTxStyle b="on" i="off">
        <a:font>
          <a:latin typeface="Tahoma"/>
          <a:ea typeface="Tahoma"/>
          <a:cs typeface="Tahoma"/>
        </a:font>
        <a:schemeClr val="lt1"/>
      </a:tcTxStyle>
      <a:tcStyle>
        <a:tcBdr/>
        <a:fill>
          <a:solidFill>
            <a:schemeClr val="accent1"/>
          </a:solidFill>
        </a:fill>
      </a:tcStyle>
    </a:lastCol>
    <a:firstCol>
      <a:tcTxStyle b="on" i="off">
        <a:font>
          <a:latin typeface="Tahoma"/>
          <a:ea typeface="Tahoma"/>
          <a:cs typeface="Tahoma"/>
        </a:font>
        <a:schemeClr val="lt1"/>
      </a:tcTxStyle>
      <a:tcStyle>
        <a:tcBdr/>
        <a:fill>
          <a:solidFill>
            <a:schemeClr val="accent1"/>
          </a:solidFill>
        </a:fill>
      </a:tcStyle>
    </a:firstCol>
    <a:lastRow>
      <a:tcTxStyle b="on" i="off">
        <a:font>
          <a:latin typeface="Tahoma"/>
          <a:ea typeface="Tahoma"/>
          <a:cs typeface="Tahom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ahoma"/>
          <a:ea typeface="Tahoma"/>
          <a:cs typeface="Tahom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061" autoAdjust="0"/>
  </p:normalViewPr>
  <p:slideViewPr>
    <p:cSldViewPr snapToGrid="0">
      <p:cViewPr varScale="1">
        <p:scale>
          <a:sx n="66" d="100"/>
          <a:sy n="66" d="100"/>
        </p:scale>
        <p:origin x="76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F2D24-9212-4B56-B157-82B91A288B85}"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FFAB9B78-7245-4270-93C2-68ECD56993E0}">
      <dgm:prSet phldrT="[Text]" custT="1"/>
      <dgm:spPr/>
      <dgm:t>
        <a:bodyPr/>
        <a:lstStyle/>
        <a:p>
          <a:pPr algn="just"/>
          <a:r>
            <a:rPr lang="en-US" sz="2800" dirty="0" err="1">
              <a:latin typeface="+mj-lt"/>
              <a:cs typeface="Arial" pitchFamily="34" charset="0"/>
            </a:rPr>
            <a:t>Các</a:t>
          </a:r>
          <a:r>
            <a:rPr lang="en-US" sz="2800" dirty="0">
              <a:latin typeface="+mj-lt"/>
              <a:cs typeface="Arial" pitchFamily="34" charset="0"/>
            </a:rPr>
            <a:t> </a:t>
          </a:r>
          <a:r>
            <a:rPr lang="en-US" sz="2800" dirty="0" err="1">
              <a:latin typeface="+mj-lt"/>
              <a:cs typeface="Arial" pitchFamily="34" charset="0"/>
            </a:rPr>
            <a:t>hoạt</a:t>
          </a:r>
          <a:r>
            <a:rPr lang="en-US" sz="2800" dirty="0">
              <a:latin typeface="+mj-lt"/>
              <a:cs typeface="Arial" pitchFamily="34" charset="0"/>
            </a:rPr>
            <a:t> </a:t>
          </a:r>
          <a:r>
            <a:rPr lang="en-US" sz="2800" dirty="0" err="1">
              <a:latin typeface="+mj-lt"/>
              <a:cs typeface="Arial" pitchFamily="34" charset="0"/>
            </a:rPr>
            <a:t>động</a:t>
          </a:r>
          <a:r>
            <a:rPr lang="en-US" sz="2800" dirty="0">
              <a:latin typeface="+mj-lt"/>
              <a:cs typeface="Arial" pitchFamily="34" charset="0"/>
            </a:rPr>
            <a:t> </a:t>
          </a:r>
          <a:r>
            <a:rPr lang="en-US" sz="2800" dirty="0" err="1">
              <a:latin typeface="+mj-lt"/>
              <a:cs typeface="Arial" pitchFamily="34" charset="0"/>
            </a:rPr>
            <a:t>đảm</a:t>
          </a:r>
          <a:r>
            <a:rPr lang="en-US" sz="2800" dirty="0">
              <a:latin typeface="+mj-lt"/>
              <a:cs typeface="Arial" pitchFamily="34" charset="0"/>
            </a:rPr>
            <a:t> </a:t>
          </a:r>
          <a:r>
            <a:rPr lang="en-US" sz="2800" dirty="0" err="1">
              <a:latin typeface="+mj-lt"/>
              <a:cs typeface="Arial" pitchFamily="34" charset="0"/>
            </a:rPr>
            <a:t>bảo</a:t>
          </a:r>
          <a:r>
            <a:rPr lang="en-US" sz="2800" dirty="0">
              <a:latin typeface="+mj-lt"/>
              <a:cs typeface="Arial" pitchFamily="34" charset="0"/>
            </a:rPr>
            <a:t> </a:t>
          </a:r>
          <a:r>
            <a:rPr lang="en-US" sz="2800" dirty="0" err="1">
              <a:latin typeface="+mj-lt"/>
              <a:cs typeface="Arial" pitchFamily="34" charset="0"/>
            </a:rPr>
            <a:t>chất</a:t>
          </a:r>
          <a:r>
            <a:rPr lang="en-US" sz="2800" dirty="0">
              <a:latin typeface="+mj-lt"/>
              <a:cs typeface="Arial" pitchFamily="34" charset="0"/>
            </a:rPr>
            <a:t> </a:t>
          </a:r>
          <a:r>
            <a:rPr lang="en-US" sz="2800" dirty="0" err="1">
              <a:latin typeface="+mj-lt"/>
              <a:cs typeface="Arial" pitchFamily="34" charset="0"/>
            </a:rPr>
            <a:t>lượng</a:t>
          </a:r>
          <a:r>
            <a:rPr lang="en-US" sz="2800" dirty="0">
              <a:latin typeface="+mj-lt"/>
              <a:cs typeface="Arial" pitchFamily="34" charset="0"/>
            </a:rPr>
            <a:t> </a:t>
          </a:r>
          <a:r>
            <a:rPr lang="en-US" sz="2800" dirty="0" err="1">
              <a:latin typeface="+mj-lt"/>
              <a:cs typeface="Arial" pitchFamily="34" charset="0"/>
            </a:rPr>
            <a:t>của</a:t>
          </a:r>
          <a:r>
            <a:rPr lang="en-US" sz="2800" dirty="0">
              <a:latin typeface="+mj-lt"/>
              <a:cs typeface="Arial" pitchFamily="34" charset="0"/>
            </a:rPr>
            <a:t> </a:t>
          </a:r>
          <a:r>
            <a:rPr lang="en-US" sz="2800" dirty="0" err="1">
              <a:latin typeface="+mj-lt"/>
              <a:cs typeface="Arial" pitchFamily="34" charset="0"/>
            </a:rPr>
            <a:t>Trường</a:t>
          </a:r>
          <a:endParaRPr lang="en-US" sz="2800" dirty="0"/>
        </a:p>
      </dgm:t>
    </dgm:pt>
    <dgm:pt modelId="{76ACADC1-22CE-48D0-B68C-352438CEDBB4}" type="parTrans" cxnId="{66D835AE-76D4-43C6-A389-E94FAFC10105}">
      <dgm:prSet/>
      <dgm:spPr/>
      <dgm:t>
        <a:bodyPr/>
        <a:lstStyle/>
        <a:p>
          <a:endParaRPr lang="en-US"/>
        </a:p>
      </dgm:t>
    </dgm:pt>
    <dgm:pt modelId="{CE0C19B1-9004-41F9-A4AF-1706C58844D4}" type="sibTrans" cxnId="{66D835AE-76D4-43C6-A389-E94FAFC10105}">
      <dgm:prSet/>
      <dgm:spPr/>
      <dgm:t>
        <a:bodyPr/>
        <a:lstStyle/>
        <a:p>
          <a:endParaRPr lang="en-US"/>
        </a:p>
      </dgm:t>
    </dgm:pt>
    <dgm:pt modelId="{2C4A1F33-B16A-45A8-AA6A-3D3F1C21B26C}">
      <dgm:prSet phldrT="[Text]" custT="1"/>
      <dgm:spPr/>
      <dgm:t>
        <a:bodyPr/>
        <a:lstStyle/>
        <a:p>
          <a:pPr algn="just"/>
          <a:r>
            <a:rPr lang="en-US" sz="2800" dirty="0" err="1">
              <a:latin typeface="+mj-lt"/>
              <a:cs typeface="Arial" pitchFamily="34" charset="0"/>
            </a:rPr>
            <a:t>Lợi</a:t>
          </a:r>
          <a:r>
            <a:rPr lang="en-US" sz="2800" dirty="0">
              <a:latin typeface="+mj-lt"/>
              <a:cs typeface="Arial" pitchFamily="34" charset="0"/>
            </a:rPr>
            <a:t> </a:t>
          </a:r>
          <a:r>
            <a:rPr lang="en-US" sz="2800" dirty="0" err="1">
              <a:latin typeface="+mj-lt"/>
              <a:cs typeface="Arial" pitchFamily="34" charset="0"/>
            </a:rPr>
            <a:t>ích</a:t>
          </a:r>
          <a:r>
            <a:rPr lang="en-US" sz="2800" dirty="0">
              <a:latin typeface="+mj-lt"/>
              <a:cs typeface="Arial" pitchFamily="34" charset="0"/>
            </a:rPr>
            <a:t> </a:t>
          </a:r>
          <a:r>
            <a:rPr lang="en-US" sz="2800" dirty="0" err="1">
              <a:latin typeface="+mj-lt"/>
              <a:cs typeface="Arial" pitchFamily="34" charset="0"/>
            </a:rPr>
            <a:t>và</a:t>
          </a:r>
          <a:r>
            <a:rPr lang="en-US" sz="2800" dirty="0">
              <a:latin typeface="+mj-lt"/>
              <a:cs typeface="Arial" pitchFamily="34" charset="0"/>
            </a:rPr>
            <a:t> </a:t>
          </a:r>
          <a:r>
            <a:rPr lang="en-US" sz="2800" dirty="0" err="1">
              <a:latin typeface="+mj-lt"/>
              <a:cs typeface="Arial" pitchFamily="34" charset="0"/>
            </a:rPr>
            <a:t>các</a:t>
          </a:r>
          <a:r>
            <a:rPr lang="en-US" sz="2800" dirty="0">
              <a:latin typeface="+mj-lt"/>
              <a:cs typeface="Arial" pitchFamily="34" charset="0"/>
            </a:rPr>
            <a:t> </a:t>
          </a:r>
          <a:r>
            <a:rPr lang="en-US" sz="2800" dirty="0" err="1">
              <a:latin typeface="+mj-lt"/>
              <a:cs typeface="Arial" pitchFamily="34" charset="0"/>
            </a:rPr>
            <a:t>hoạt</a:t>
          </a:r>
          <a:r>
            <a:rPr lang="en-US" sz="2800" dirty="0">
              <a:latin typeface="+mj-lt"/>
              <a:cs typeface="Arial" pitchFamily="34" charset="0"/>
            </a:rPr>
            <a:t> </a:t>
          </a:r>
          <a:r>
            <a:rPr lang="en-US" sz="2800" dirty="0" err="1">
              <a:latin typeface="+mj-lt"/>
              <a:cs typeface="Arial" pitchFamily="34" charset="0"/>
            </a:rPr>
            <a:t>động</a:t>
          </a:r>
          <a:r>
            <a:rPr lang="en-US" sz="2800" dirty="0">
              <a:latin typeface="+mj-lt"/>
              <a:cs typeface="Arial" pitchFamily="34" charset="0"/>
            </a:rPr>
            <a:t> ĐBCL </a:t>
          </a:r>
          <a:r>
            <a:rPr lang="en-US" sz="2800" dirty="0" err="1">
              <a:latin typeface="+mj-lt"/>
              <a:cs typeface="Arial" pitchFamily="34" charset="0"/>
            </a:rPr>
            <a:t>sinh</a:t>
          </a:r>
          <a:r>
            <a:rPr lang="en-US" sz="2800" dirty="0">
              <a:latin typeface="+mj-lt"/>
              <a:cs typeface="Arial" pitchFamily="34" charset="0"/>
            </a:rPr>
            <a:t> </a:t>
          </a:r>
          <a:r>
            <a:rPr lang="en-US" sz="2800" dirty="0" err="1">
              <a:latin typeface="+mj-lt"/>
              <a:cs typeface="Arial" pitchFamily="34" charset="0"/>
            </a:rPr>
            <a:t>viên</a:t>
          </a:r>
          <a:r>
            <a:rPr lang="en-US" sz="2800" dirty="0">
              <a:latin typeface="+mj-lt"/>
              <a:cs typeface="Arial" pitchFamily="34" charset="0"/>
            </a:rPr>
            <a:t> </a:t>
          </a:r>
          <a:r>
            <a:rPr lang="en-US" sz="2800" dirty="0" err="1">
              <a:latin typeface="+mj-lt"/>
              <a:cs typeface="Arial" pitchFamily="34" charset="0"/>
            </a:rPr>
            <a:t>cần</a:t>
          </a:r>
          <a:r>
            <a:rPr lang="en-US" sz="2800" dirty="0">
              <a:latin typeface="+mj-lt"/>
              <a:cs typeface="Arial" pitchFamily="34" charset="0"/>
            </a:rPr>
            <a:t> </a:t>
          </a:r>
          <a:r>
            <a:rPr lang="en-US" sz="2800" dirty="0" err="1">
              <a:latin typeface="+mj-lt"/>
              <a:cs typeface="Arial" pitchFamily="34" charset="0"/>
            </a:rPr>
            <a:t>tham</a:t>
          </a:r>
          <a:r>
            <a:rPr lang="en-US" sz="2800" dirty="0">
              <a:latin typeface="+mj-lt"/>
              <a:cs typeface="Arial" pitchFamily="34" charset="0"/>
            </a:rPr>
            <a:t> </a:t>
          </a:r>
          <a:r>
            <a:rPr lang="en-US" sz="2800" dirty="0" err="1">
              <a:latin typeface="+mj-lt"/>
              <a:cs typeface="Arial" pitchFamily="34" charset="0"/>
            </a:rPr>
            <a:t>gia</a:t>
          </a:r>
          <a:endParaRPr lang="en-US" sz="2800" dirty="0"/>
        </a:p>
      </dgm:t>
    </dgm:pt>
    <dgm:pt modelId="{BF2FA1F6-1EAF-4AF9-930B-B9E9B6D2F17C}" type="parTrans" cxnId="{FBEE2FAA-95DD-41EB-9F44-413B564B8367}">
      <dgm:prSet/>
      <dgm:spPr/>
      <dgm:t>
        <a:bodyPr/>
        <a:lstStyle/>
        <a:p>
          <a:endParaRPr lang="en-US"/>
        </a:p>
      </dgm:t>
    </dgm:pt>
    <dgm:pt modelId="{42499CA0-DCEF-4AB9-AE45-17C1809ADB38}" type="sibTrans" cxnId="{FBEE2FAA-95DD-41EB-9F44-413B564B8367}">
      <dgm:prSet/>
      <dgm:spPr/>
      <dgm:t>
        <a:bodyPr/>
        <a:lstStyle/>
        <a:p>
          <a:endParaRPr lang="en-US"/>
        </a:p>
      </dgm:t>
    </dgm:pt>
    <dgm:pt modelId="{131EC2AC-889F-4471-BC7D-26471ECD3E9E}">
      <dgm:prSet custT="1"/>
      <dgm:spPr/>
      <dgm:t>
        <a:bodyPr/>
        <a:lstStyle/>
        <a:p>
          <a:pPr algn="just"/>
          <a:r>
            <a:rPr lang="en-US" sz="2800" dirty="0" err="1">
              <a:latin typeface="+mj-lt"/>
              <a:cs typeface="Arial" pitchFamily="34" charset="0"/>
            </a:rPr>
            <a:t>Sự</a:t>
          </a:r>
          <a:r>
            <a:rPr lang="en-US" sz="2800" dirty="0">
              <a:latin typeface="+mj-lt"/>
              <a:cs typeface="Arial" pitchFamily="34" charset="0"/>
            </a:rPr>
            <a:t> </a:t>
          </a:r>
          <a:r>
            <a:rPr lang="en-US" sz="2800" dirty="0" err="1">
              <a:latin typeface="+mj-lt"/>
              <a:cs typeface="Arial" pitchFamily="34" charset="0"/>
            </a:rPr>
            <a:t>cần</a:t>
          </a:r>
          <a:r>
            <a:rPr lang="en-US" sz="2800" dirty="0">
              <a:latin typeface="+mj-lt"/>
              <a:cs typeface="Arial" pitchFamily="34" charset="0"/>
            </a:rPr>
            <a:t> </a:t>
          </a:r>
          <a:r>
            <a:rPr lang="en-US" sz="2800" dirty="0" err="1">
              <a:latin typeface="+mj-lt"/>
              <a:cs typeface="Arial" pitchFamily="34" charset="0"/>
            </a:rPr>
            <a:t>thiết</a:t>
          </a:r>
          <a:r>
            <a:rPr lang="en-US" sz="2800" dirty="0">
              <a:latin typeface="+mj-lt"/>
              <a:cs typeface="Arial" pitchFamily="34" charset="0"/>
            </a:rPr>
            <a:t> </a:t>
          </a:r>
          <a:r>
            <a:rPr lang="en-US" sz="2800" dirty="0" err="1">
              <a:latin typeface="+mj-lt"/>
              <a:cs typeface="Arial" pitchFamily="34" charset="0"/>
            </a:rPr>
            <a:t>triển</a:t>
          </a:r>
          <a:r>
            <a:rPr lang="en-US" sz="2800" dirty="0">
              <a:latin typeface="+mj-lt"/>
              <a:cs typeface="Arial" pitchFamily="34" charset="0"/>
            </a:rPr>
            <a:t> </a:t>
          </a:r>
          <a:r>
            <a:rPr lang="en-US" sz="2800" dirty="0" err="1">
              <a:latin typeface="+mj-lt"/>
              <a:cs typeface="Arial" pitchFamily="34" charset="0"/>
            </a:rPr>
            <a:t>khai</a:t>
          </a:r>
          <a:r>
            <a:rPr lang="en-US" sz="2800" dirty="0">
              <a:latin typeface="+mj-lt"/>
              <a:cs typeface="Arial" pitchFamily="34" charset="0"/>
            </a:rPr>
            <a:t> </a:t>
          </a:r>
          <a:r>
            <a:rPr lang="en-US" sz="2800" dirty="0" err="1">
              <a:latin typeface="+mj-lt"/>
              <a:cs typeface="Arial" pitchFamily="34" charset="0"/>
            </a:rPr>
            <a:t>công</a:t>
          </a:r>
          <a:r>
            <a:rPr lang="en-US" sz="2800" dirty="0">
              <a:latin typeface="+mj-lt"/>
              <a:cs typeface="Arial" pitchFamily="34" charset="0"/>
            </a:rPr>
            <a:t> </a:t>
          </a:r>
          <a:r>
            <a:rPr lang="en-US" sz="2800" dirty="0" err="1">
              <a:latin typeface="+mj-lt"/>
              <a:cs typeface="Arial" pitchFamily="34" charset="0"/>
            </a:rPr>
            <a:t>tác</a:t>
          </a:r>
          <a:r>
            <a:rPr lang="en-US" sz="2800" dirty="0">
              <a:latin typeface="+mj-lt"/>
              <a:cs typeface="Arial" pitchFamily="34" charset="0"/>
            </a:rPr>
            <a:t> </a:t>
          </a:r>
          <a:r>
            <a:rPr lang="en-US" sz="2800" dirty="0" err="1">
              <a:latin typeface="+mj-lt"/>
              <a:cs typeface="Arial" pitchFamily="34" charset="0"/>
            </a:rPr>
            <a:t>đảm</a:t>
          </a:r>
          <a:r>
            <a:rPr lang="en-US" sz="2800" dirty="0">
              <a:latin typeface="+mj-lt"/>
              <a:cs typeface="Arial" pitchFamily="34" charset="0"/>
            </a:rPr>
            <a:t> </a:t>
          </a:r>
          <a:r>
            <a:rPr lang="en-US" sz="2800" dirty="0" err="1">
              <a:latin typeface="+mj-lt"/>
              <a:cs typeface="Arial" pitchFamily="34" charset="0"/>
            </a:rPr>
            <a:t>bảo</a:t>
          </a:r>
          <a:r>
            <a:rPr lang="en-US" sz="2800" dirty="0">
              <a:latin typeface="+mj-lt"/>
              <a:cs typeface="Arial" pitchFamily="34" charset="0"/>
            </a:rPr>
            <a:t> </a:t>
          </a:r>
          <a:r>
            <a:rPr lang="en-US" sz="2800" dirty="0" err="1">
              <a:latin typeface="+mj-lt"/>
              <a:cs typeface="Arial" pitchFamily="34" charset="0"/>
            </a:rPr>
            <a:t>chất</a:t>
          </a:r>
          <a:r>
            <a:rPr lang="en-US" sz="2800" dirty="0">
              <a:latin typeface="+mj-lt"/>
              <a:cs typeface="Arial" pitchFamily="34" charset="0"/>
            </a:rPr>
            <a:t> </a:t>
          </a:r>
          <a:r>
            <a:rPr lang="en-US" sz="2800" dirty="0" err="1">
              <a:latin typeface="+mj-lt"/>
              <a:cs typeface="Arial" pitchFamily="34" charset="0"/>
            </a:rPr>
            <a:t>lượng</a:t>
          </a:r>
          <a:endParaRPr lang="en-US" sz="2800" dirty="0"/>
        </a:p>
      </dgm:t>
    </dgm:pt>
    <dgm:pt modelId="{B13519BC-2340-4386-8FFA-174F21BFEF57}" type="parTrans" cxnId="{3601F389-7E65-4BFC-9490-DDFC4D3F8018}">
      <dgm:prSet/>
      <dgm:spPr/>
      <dgm:t>
        <a:bodyPr/>
        <a:lstStyle/>
        <a:p>
          <a:endParaRPr lang="en-US"/>
        </a:p>
      </dgm:t>
    </dgm:pt>
    <dgm:pt modelId="{0A27F9BB-49B0-414F-86C8-E8754A49935B}" type="sibTrans" cxnId="{3601F389-7E65-4BFC-9490-DDFC4D3F8018}">
      <dgm:prSet/>
      <dgm:spPr/>
      <dgm:t>
        <a:bodyPr/>
        <a:lstStyle/>
        <a:p>
          <a:endParaRPr lang="en-US"/>
        </a:p>
      </dgm:t>
    </dgm:pt>
    <dgm:pt modelId="{6B9AE986-A483-4B61-B8A0-EFFBF0530D8C}">
      <dgm:prSet phldrT="[Text]" custT="1"/>
      <dgm:spPr/>
      <dgm:t>
        <a:bodyPr/>
        <a:lstStyle/>
        <a:p>
          <a:pPr algn="just">
            <a:buSzPct val="100000"/>
          </a:pPr>
          <a:r>
            <a:rPr lang="en-US" sz="2800" b="0" dirty="0" err="1">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Một</a:t>
          </a:r>
          <a:r>
            <a:rPr lang="en-US" sz="2800" b="0" dirty="0">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 </a:t>
          </a:r>
          <a:r>
            <a:rPr lang="en-US" sz="2800" b="0" dirty="0" err="1">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số</a:t>
          </a:r>
          <a:r>
            <a:rPr lang="en-US" sz="2800" b="0" dirty="0">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 </a:t>
          </a:r>
          <a:r>
            <a:rPr lang="en-US" sz="2800" b="0" dirty="0" err="1">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thông</a:t>
          </a:r>
          <a:r>
            <a:rPr lang="en-US" sz="2800" b="0" dirty="0">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 tin </a:t>
          </a:r>
          <a:r>
            <a:rPr lang="en-US" sz="2800" b="0" dirty="0" err="1">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cần</a:t>
          </a:r>
          <a:r>
            <a:rPr lang="en-US" sz="2800" b="0" dirty="0">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 </a:t>
          </a:r>
          <a:r>
            <a:rPr lang="en-US" sz="2800" b="0" dirty="0" err="1">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biết</a:t>
          </a:r>
          <a:endParaRPr lang="en-US" sz="2800" b="0" dirty="0">
            <a:solidFill>
              <a:schemeClr val="bg1"/>
            </a:solidFill>
            <a:latin typeface="+mj-lt"/>
          </a:endParaRPr>
        </a:p>
      </dgm:t>
    </dgm:pt>
    <dgm:pt modelId="{3D5C4901-F97D-44E5-B6A7-B4B5A78264B2}" type="parTrans" cxnId="{480F99D6-0422-4733-B9AA-601D53972945}">
      <dgm:prSet/>
      <dgm:spPr/>
      <dgm:t>
        <a:bodyPr/>
        <a:lstStyle/>
        <a:p>
          <a:endParaRPr lang="en-US"/>
        </a:p>
      </dgm:t>
    </dgm:pt>
    <dgm:pt modelId="{21B5ABB7-513B-4852-9591-FF4499C383E7}" type="sibTrans" cxnId="{480F99D6-0422-4733-B9AA-601D53972945}">
      <dgm:prSet/>
      <dgm:spPr/>
      <dgm:t>
        <a:bodyPr/>
        <a:lstStyle/>
        <a:p>
          <a:endParaRPr lang="en-US"/>
        </a:p>
      </dgm:t>
    </dgm:pt>
    <dgm:pt modelId="{858CD598-9CAE-49E5-8917-370307EE9298}" type="pres">
      <dgm:prSet presAssocID="{83BF2D24-9212-4B56-B157-82B91A288B85}" presName="Name0" presStyleCnt="0">
        <dgm:presLayoutVars>
          <dgm:chMax val="7"/>
          <dgm:chPref val="7"/>
          <dgm:dir/>
        </dgm:presLayoutVars>
      </dgm:prSet>
      <dgm:spPr/>
    </dgm:pt>
    <dgm:pt modelId="{53407D4F-FF1F-47B6-BFB9-5C9896CBFAB1}" type="pres">
      <dgm:prSet presAssocID="{83BF2D24-9212-4B56-B157-82B91A288B85}" presName="Name1" presStyleCnt="0"/>
      <dgm:spPr/>
    </dgm:pt>
    <dgm:pt modelId="{907C8315-3280-495F-B5A7-68FC8468081F}" type="pres">
      <dgm:prSet presAssocID="{83BF2D24-9212-4B56-B157-82B91A288B85}" presName="cycle" presStyleCnt="0"/>
      <dgm:spPr/>
    </dgm:pt>
    <dgm:pt modelId="{B740442B-D8F6-4AC8-AE37-03F5A6958873}" type="pres">
      <dgm:prSet presAssocID="{83BF2D24-9212-4B56-B157-82B91A288B85}" presName="srcNode" presStyleLbl="node1" presStyleIdx="0" presStyleCnt="4"/>
      <dgm:spPr/>
    </dgm:pt>
    <dgm:pt modelId="{E3F689D2-2BED-4BC3-A284-1201C904950D}" type="pres">
      <dgm:prSet presAssocID="{83BF2D24-9212-4B56-B157-82B91A288B85}" presName="conn" presStyleLbl="parChTrans1D2" presStyleIdx="0" presStyleCnt="1"/>
      <dgm:spPr/>
    </dgm:pt>
    <dgm:pt modelId="{4523B56D-2C30-485E-902B-E701BD80A82B}" type="pres">
      <dgm:prSet presAssocID="{83BF2D24-9212-4B56-B157-82B91A288B85}" presName="extraNode" presStyleLbl="node1" presStyleIdx="0" presStyleCnt="4"/>
      <dgm:spPr/>
    </dgm:pt>
    <dgm:pt modelId="{535A10AF-7E9F-4FDB-913F-CDDCAEABCC10}" type="pres">
      <dgm:prSet presAssocID="{83BF2D24-9212-4B56-B157-82B91A288B85}" presName="dstNode" presStyleLbl="node1" presStyleIdx="0" presStyleCnt="4"/>
      <dgm:spPr/>
    </dgm:pt>
    <dgm:pt modelId="{F9F4FE88-6D68-4315-8D4B-48B848B2E518}" type="pres">
      <dgm:prSet presAssocID="{131EC2AC-889F-4471-BC7D-26471ECD3E9E}" presName="text_1" presStyleLbl="node1" presStyleIdx="0" presStyleCnt="4">
        <dgm:presLayoutVars>
          <dgm:bulletEnabled val="1"/>
        </dgm:presLayoutVars>
      </dgm:prSet>
      <dgm:spPr/>
    </dgm:pt>
    <dgm:pt modelId="{5AB21FCF-1066-4195-98BF-3382E58B1E68}" type="pres">
      <dgm:prSet presAssocID="{131EC2AC-889F-4471-BC7D-26471ECD3E9E}" presName="accent_1" presStyleCnt="0"/>
      <dgm:spPr/>
    </dgm:pt>
    <dgm:pt modelId="{86EDFDFF-3F45-4A9C-8CAB-6993E08DDF46}" type="pres">
      <dgm:prSet presAssocID="{131EC2AC-889F-4471-BC7D-26471ECD3E9E}" presName="accentRepeatNode" presStyleLbl="solidFgAcc1" presStyleIdx="0" presStyleCnt="4" custLinFactNeighborY="10387"/>
      <dgm:spPr/>
    </dgm:pt>
    <dgm:pt modelId="{FF0877BD-E9AF-4072-A9E5-3D387DD398B8}" type="pres">
      <dgm:prSet presAssocID="{FFAB9B78-7245-4270-93C2-68ECD56993E0}" presName="text_2" presStyleLbl="node1" presStyleIdx="1" presStyleCnt="4">
        <dgm:presLayoutVars>
          <dgm:bulletEnabled val="1"/>
        </dgm:presLayoutVars>
      </dgm:prSet>
      <dgm:spPr/>
    </dgm:pt>
    <dgm:pt modelId="{0CDE42A7-B7D8-4229-A145-F9C86D0D9B98}" type="pres">
      <dgm:prSet presAssocID="{FFAB9B78-7245-4270-93C2-68ECD56993E0}" presName="accent_2" presStyleCnt="0"/>
      <dgm:spPr/>
    </dgm:pt>
    <dgm:pt modelId="{5B454B19-ABEA-46A8-B94A-651EA926DBE6}" type="pres">
      <dgm:prSet presAssocID="{FFAB9B78-7245-4270-93C2-68ECD56993E0}" presName="accentRepeatNode" presStyleLbl="solidFgAcc1" presStyleIdx="1" presStyleCnt="4"/>
      <dgm:spPr/>
    </dgm:pt>
    <dgm:pt modelId="{27492E10-FA77-455F-B3C7-8243AEE58443}" type="pres">
      <dgm:prSet presAssocID="{2C4A1F33-B16A-45A8-AA6A-3D3F1C21B26C}" presName="text_3" presStyleLbl="node1" presStyleIdx="2" presStyleCnt="4">
        <dgm:presLayoutVars>
          <dgm:bulletEnabled val="1"/>
        </dgm:presLayoutVars>
      </dgm:prSet>
      <dgm:spPr/>
    </dgm:pt>
    <dgm:pt modelId="{D924F2A4-99EA-4573-9576-FD65930EFBC0}" type="pres">
      <dgm:prSet presAssocID="{2C4A1F33-B16A-45A8-AA6A-3D3F1C21B26C}" presName="accent_3" presStyleCnt="0"/>
      <dgm:spPr/>
    </dgm:pt>
    <dgm:pt modelId="{7C3C300A-423C-47C4-B945-9A1A0F187515}" type="pres">
      <dgm:prSet presAssocID="{2C4A1F33-B16A-45A8-AA6A-3D3F1C21B26C}" presName="accentRepeatNode" presStyleLbl="solidFgAcc1" presStyleIdx="2" presStyleCnt="4"/>
      <dgm:spPr/>
    </dgm:pt>
    <dgm:pt modelId="{0B94EA5B-D48A-48D4-8469-53B420410DA9}" type="pres">
      <dgm:prSet presAssocID="{6B9AE986-A483-4B61-B8A0-EFFBF0530D8C}" presName="text_4" presStyleLbl="node1" presStyleIdx="3" presStyleCnt="4">
        <dgm:presLayoutVars>
          <dgm:bulletEnabled val="1"/>
        </dgm:presLayoutVars>
      </dgm:prSet>
      <dgm:spPr/>
    </dgm:pt>
    <dgm:pt modelId="{92CB3583-80C1-4D2B-BE7A-AD31DDAE08DA}" type="pres">
      <dgm:prSet presAssocID="{6B9AE986-A483-4B61-B8A0-EFFBF0530D8C}" presName="accent_4" presStyleCnt="0"/>
      <dgm:spPr/>
    </dgm:pt>
    <dgm:pt modelId="{754F6235-0B34-402A-AA01-7605B8D4B547}" type="pres">
      <dgm:prSet presAssocID="{6B9AE986-A483-4B61-B8A0-EFFBF0530D8C}" presName="accentRepeatNode" presStyleLbl="solidFgAcc1" presStyleIdx="3" presStyleCnt="4"/>
      <dgm:spPr/>
    </dgm:pt>
  </dgm:ptLst>
  <dgm:cxnLst>
    <dgm:cxn modelId="{9F7D2514-F02F-47D4-A681-63A52A078684}" type="presOf" srcId="{131EC2AC-889F-4471-BC7D-26471ECD3E9E}" destId="{F9F4FE88-6D68-4315-8D4B-48B848B2E518}" srcOrd="0" destOrd="0" presId="urn:microsoft.com/office/officeart/2008/layout/VerticalCurvedList"/>
    <dgm:cxn modelId="{F926811B-8033-40AA-A3BE-DC69E7D7D829}" type="presOf" srcId="{2C4A1F33-B16A-45A8-AA6A-3D3F1C21B26C}" destId="{27492E10-FA77-455F-B3C7-8243AEE58443}" srcOrd="0" destOrd="0" presId="urn:microsoft.com/office/officeart/2008/layout/VerticalCurvedList"/>
    <dgm:cxn modelId="{C469836C-C277-4A98-950B-A06CD8292375}" type="presOf" srcId="{83BF2D24-9212-4B56-B157-82B91A288B85}" destId="{858CD598-9CAE-49E5-8917-370307EE9298}" srcOrd="0" destOrd="0" presId="urn:microsoft.com/office/officeart/2008/layout/VerticalCurvedList"/>
    <dgm:cxn modelId="{E4461D58-BD7E-4865-BCC3-F525A46D8CB5}" type="presOf" srcId="{0A27F9BB-49B0-414F-86C8-E8754A49935B}" destId="{E3F689D2-2BED-4BC3-A284-1201C904950D}" srcOrd="0" destOrd="0" presId="urn:microsoft.com/office/officeart/2008/layout/VerticalCurvedList"/>
    <dgm:cxn modelId="{E3A25A80-613F-4739-A9E4-4C637BA67B04}" type="presOf" srcId="{6B9AE986-A483-4B61-B8A0-EFFBF0530D8C}" destId="{0B94EA5B-D48A-48D4-8469-53B420410DA9}" srcOrd="0" destOrd="0" presId="urn:microsoft.com/office/officeart/2008/layout/VerticalCurvedList"/>
    <dgm:cxn modelId="{3601F389-7E65-4BFC-9490-DDFC4D3F8018}" srcId="{83BF2D24-9212-4B56-B157-82B91A288B85}" destId="{131EC2AC-889F-4471-BC7D-26471ECD3E9E}" srcOrd="0" destOrd="0" parTransId="{B13519BC-2340-4386-8FFA-174F21BFEF57}" sibTransId="{0A27F9BB-49B0-414F-86C8-E8754A49935B}"/>
    <dgm:cxn modelId="{D672028A-D8E2-479F-8473-96E9CB8D0D66}" type="presOf" srcId="{FFAB9B78-7245-4270-93C2-68ECD56993E0}" destId="{FF0877BD-E9AF-4072-A9E5-3D387DD398B8}" srcOrd="0" destOrd="0" presId="urn:microsoft.com/office/officeart/2008/layout/VerticalCurvedList"/>
    <dgm:cxn modelId="{FBEE2FAA-95DD-41EB-9F44-413B564B8367}" srcId="{83BF2D24-9212-4B56-B157-82B91A288B85}" destId="{2C4A1F33-B16A-45A8-AA6A-3D3F1C21B26C}" srcOrd="2" destOrd="0" parTransId="{BF2FA1F6-1EAF-4AF9-930B-B9E9B6D2F17C}" sibTransId="{42499CA0-DCEF-4AB9-AE45-17C1809ADB38}"/>
    <dgm:cxn modelId="{66D835AE-76D4-43C6-A389-E94FAFC10105}" srcId="{83BF2D24-9212-4B56-B157-82B91A288B85}" destId="{FFAB9B78-7245-4270-93C2-68ECD56993E0}" srcOrd="1" destOrd="0" parTransId="{76ACADC1-22CE-48D0-B68C-352438CEDBB4}" sibTransId="{CE0C19B1-9004-41F9-A4AF-1706C58844D4}"/>
    <dgm:cxn modelId="{480F99D6-0422-4733-B9AA-601D53972945}" srcId="{83BF2D24-9212-4B56-B157-82B91A288B85}" destId="{6B9AE986-A483-4B61-B8A0-EFFBF0530D8C}" srcOrd="3" destOrd="0" parTransId="{3D5C4901-F97D-44E5-B6A7-B4B5A78264B2}" sibTransId="{21B5ABB7-513B-4852-9591-FF4499C383E7}"/>
    <dgm:cxn modelId="{0B8CBB94-BFD5-4477-8BA8-85F46B52861D}" type="presParOf" srcId="{858CD598-9CAE-49E5-8917-370307EE9298}" destId="{53407D4F-FF1F-47B6-BFB9-5C9896CBFAB1}" srcOrd="0" destOrd="0" presId="urn:microsoft.com/office/officeart/2008/layout/VerticalCurvedList"/>
    <dgm:cxn modelId="{BF0FC575-089F-49E9-A9F7-838D1A0D1EFB}" type="presParOf" srcId="{53407D4F-FF1F-47B6-BFB9-5C9896CBFAB1}" destId="{907C8315-3280-495F-B5A7-68FC8468081F}" srcOrd="0" destOrd="0" presId="urn:microsoft.com/office/officeart/2008/layout/VerticalCurvedList"/>
    <dgm:cxn modelId="{4824BE46-FA26-42E1-A1C7-6708698FE4B1}" type="presParOf" srcId="{907C8315-3280-495F-B5A7-68FC8468081F}" destId="{B740442B-D8F6-4AC8-AE37-03F5A6958873}" srcOrd="0" destOrd="0" presId="urn:microsoft.com/office/officeart/2008/layout/VerticalCurvedList"/>
    <dgm:cxn modelId="{0E956C52-26B3-4D3B-94C3-C353B5BF7CD8}" type="presParOf" srcId="{907C8315-3280-495F-B5A7-68FC8468081F}" destId="{E3F689D2-2BED-4BC3-A284-1201C904950D}" srcOrd="1" destOrd="0" presId="urn:microsoft.com/office/officeart/2008/layout/VerticalCurvedList"/>
    <dgm:cxn modelId="{D1C3C0E0-98AB-44E2-9CDB-95CE8348085D}" type="presParOf" srcId="{907C8315-3280-495F-B5A7-68FC8468081F}" destId="{4523B56D-2C30-485E-902B-E701BD80A82B}" srcOrd="2" destOrd="0" presId="urn:microsoft.com/office/officeart/2008/layout/VerticalCurvedList"/>
    <dgm:cxn modelId="{8CF5995C-D51E-456B-A88D-0429C406B5EF}" type="presParOf" srcId="{907C8315-3280-495F-B5A7-68FC8468081F}" destId="{535A10AF-7E9F-4FDB-913F-CDDCAEABCC10}" srcOrd="3" destOrd="0" presId="urn:microsoft.com/office/officeart/2008/layout/VerticalCurvedList"/>
    <dgm:cxn modelId="{58F904F8-2EA4-4918-ABD9-558A531BB467}" type="presParOf" srcId="{53407D4F-FF1F-47B6-BFB9-5C9896CBFAB1}" destId="{F9F4FE88-6D68-4315-8D4B-48B848B2E518}" srcOrd="1" destOrd="0" presId="urn:microsoft.com/office/officeart/2008/layout/VerticalCurvedList"/>
    <dgm:cxn modelId="{4C92303C-E710-4872-8E49-4940994C028C}" type="presParOf" srcId="{53407D4F-FF1F-47B6-BFB9-5C9896CBFAB1}" destId="{5AB21FCF-1066-4195-98BF-3382E58B1E68}" srcOrd="2" destOrd="0" presId="urn:microsoft.com/office/officeart/2008/layout/VerticalCurvedList"/>
    <dgm:cxn modelId="{2553F306-A521-4EF7-9338-F2AD8B00D87E}" type="presParOf" srcId="{5AB21FCF-1066-4195-98BF-3382E58B1E68}" destId="{86EDFDFF-3F45-4A9C-8CAB-6993E08DDF46}" srcOrd="0" destOrd="0" presId="urn:microsoft.com/office/officeart/2008/layout/VerticalCurvedList"/>
    <dgm:cxn modelId="{4424D6F3-B1EA-4284-8B2A-0E485025DA75}" type="presParOf" srcId="{53407D4F-FF1F-47B6-BFB9-5C9896CBFAB1}" destId="{FF0877BD-E9AF-4072-A9E5-3D387DD398B8}" srcOrd="3" destOrd="0" presId="urn:microsoft.com/office/officeart/2008/layout/VerticalCurvedList"/>
    <dgm:cxn modelId="{C1D5EBA5-1F43-4B5D-9145-C147B6F9A9EF}" type="presParOf" srcId="{53407D4F-FF1F-47B6-BFB9-5C9896CBFAB1}" destId="{0CDE42A7-B7D8-4229-A145-F9C86D0D9B98}" srcOrd="4" destOrd="0" presId="urn:microsoft.com/office/officeart/2008/layout/VerticalCurvedList"/>
    <dgm:cxn modelId="{A013CE58-CB68-4147-BB15-5E2510E5E1C1}" type="presParOf" srcId="{0CDE42A7-B7D8-4229-A145-F9C86D0D9B98}" destId="{5B454B19-ABEA-46A8-B94A-651EA926DBE6}" srcOrd="0" destOrd="0" presId="urn:microsoft.com/office/officeart/2008/layout/VerticalCurvedList"/>
    <dgm:cxn modelId="{ECB85140-0797-4302-A22A-E2D64AFD070F}" type="presParOf" srcId="{53407D4F-FF1F-47B6-BFB9-5C9896CBFAB1}" destId="{27492E10-FA77-455F-B3C7-8243AEE58443}" srcOrd="5" destOrd="0" presId="urn:microsoft.com/office/officeart/2008/layout/VerticalCurvedList"/>
    <dgm:cxn modelId="{753B2BB5-6158-477F-AF62-56032AB1650E}" type="presParOf" srcId="{53407D4F-FF1F-47B6-BFB9-5C9896CBFAB1}" destId="{D924F2A4-99EA-4573-9576-FD65930EFBC0}" srcOrd="6" destOrd="0" presId="urn:microsoft.com/office/officeart/2008/layout/VerticalCurvedList"/>
    <dgm:cxn modelId="{E60FFD57-EB37-4D00-A5F8-36A583FAA31C}" type="presParOf" srcId="{D924F2A4-99EA-4573-9576-FD65930EFBC0}" destId="{7C3C300A-423C-47C4-B945-9A1A0F187515}" srcOrd="0" destOrd="0" presId="urn:microsoft.com/office/officeart/2008/layout/VerticalCurvedList"/>
    <dgm:cxn modelId="{32F84941-C9A4-4B51-834F-FC09869973BB}" type="presParOf" srcId="{53407D4F-FF1F-47B6-BFB9-5C9896CBFAB1}" destId="{0B94EA5B-D48A-48D4-8469-53B420410DA9}" srcOrd="7" destOrd="0" presId="urn:microsoft.com/office/officeart/2008/layout/VerticalCurvedList"/>
    <dgm:cxn modelId="{EAAF7BFB-4110-40A2-8298-B6778336C2CC}" type="presParOf" srcId="{53407D4F-FF1F-47B6-BFB9-5C9896CBFAB1}" destId="{92CB3583-80C1-4D2B-BE7A-AD31DDAE08DA}" srcOrd="8" destOrd="0" presId="urn:microsoft.com/office/officeart/2008/layout/VerticalCurvedList"/>
    <dgm:cxn modelId="{A29C8C62-9A4A-42D7-89B9-EEF9BB15996C}" type="presParOf" srcId="{92CB3583-80C1-4D2B-BE7A-AD31DDAE08DA}" destId="{754F6235-0B34-402A-AA01-7605B8D4B54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AF076-CEA2-45D3-A3BA-149BBBCC6107}"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CC21911D-40B6-4504-B9A0-7FC9EB0F9852}">
      <dgm:prSet phldrT="[Text]" custT="1"/>
      <dgm:spPr/>
      <dgm:t>
        <a:bodyPr/>
        <a:lstStyle/>
        <a:p>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endParaRPr lang="en-US" sz="2800" dirty="0">
            <a:latin typeface="Times New Roman" panose="02020603050405020304" pitchFamily="18" charset="0"/>
            <a:cs typeface="Times New Roman" panose="02020603050405020304" pitchFamily="18" charset="0"/>
          </a:endParaRPr>
        </a:p>
      </dgm:t>
    </dgm:pt>
    <dgm:pt modelId="{FB9E20EB-D42D-4A16-9513-B6DD78768B77}" type="parTrans" cxnId="{EB3DD4A2-F29E-4F21-A643-2B29AC23A7D9}">
      <dgm:prSet/>
      <dgm:spPr/>
      <dgm:t>
        <a:bodyPr/>
        <a:lstStyle/>
        <a:p>
          <a:endParaRPr lang="en-US"/>
        </a:p>
      </dgm:t>
    </dgm:pt>
    <dgm:pt modelId="{A5B4848C-DC8D-4824-94C4-4D5AE62A9CC7}" type="sibTrans" cxnId="{EB3DD4A2-F29E-4F21-A643-2B29AC23A7D9}">
      <dgm:prSet/>
      <dgm:spPr/>
      <dgm:t>
        <a:bodyPr/>
        <a:lstStyle/>
        <a:p>
          <a:endParaRPr lang="en-US"/>
        </a:p>
      </dgm:t>
    </dgm:pt>
    <dgm:pt modelId="{8B05D65E-6DD0-4075-8174-7A33A413E229}">
      <dgm:prSet phldrT="[Text]" custT="1"/>
      <dgm:spPr/>
      <dgm:t>
        <a:bodyPr/>
        <a:lstStyle/>
        <a:p>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a:t>
          </a:r>
        </a:p>
      </dgm:t>
    </dgm:pt>
    <dgm:pt modelId="{EA0933A3-5B86-4AD8-8977-F1ACD3A8AFB5}" type="parTrans" cxnId="{D7E9669E-188C-400F-B1B5-23CE5088539D}">
      <dgm:prSet/>
      <dgm:spPr/>
      <dgm:t>
        <a:bodyPr/>
        <a:lstStyle/>
        <a:p>
          <a:endParaRPr lang="en-US"/>
        </a:p>
      </dgm:t>
    </dgm:pt>
    <dgm:pt modelId="{27559659-8636-401E-90C4-31123F269971}" type="sibTrans" cxnId="{D7E9669E-188C-400F-B1B5-23CE5088539D}">
      <dgm:prSet/>
      <dgm:spPr/>
      <dgm:t>
        <a:bodyPr/>
        <a:lstStyle/>
        <a:p>
          <a:endParaRPr lang="en-US"/>
        </a:p>
      </dgm:t>
    </dgm:pt>
    <dgm:pt modelId="{7B2E2AF1-6623-4096-A2E9-4C8573F3B80E}">
      <dgm:prSet phldrT="[Text]" custT="1"/>
      <dgm:spPr/>
      <dgm:t>
        <a:bodyPr/>
        <a:lstStyle/>
        <a:p>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a:t>
          </a:r>
        </a:p>
      </dgm:t>
    </dgm:pt>
    <dgm:pt modelId="{707ACBED-901E-4797-9446-1D8B852D7416}" type="parTrans" cxnId="{C194B7F3-0439-40A0-822B-AEEC44EEEA92}">
      <dgm:prSet/>
      <dgm:spPr/>
      <dgm:t>
        <a:bodyPr/>
        <a:lstStyle/>
        <a:p>
          <a:endParaRPr lang="en-US"/>
        </a:p>
      </dgm:t>
    </dgm:pt>
    <dgm:pt modelId="{9C9C2824-9B9F-4DE4-A224-7F09989DCA59}" type="sibTrans" cxnId="{C194B7F3-0439-40A0-822B-AEEC44EEEA92}">
      <dgm:prSet/>
      <dgm:spPr/>
      <dgm:t>
        <a:bodyPr/>
        <a:lstStyle/>
        <a:p>
          <a:endParaRPr lang="en-US"/>
        </a:p>
      </dgm:t>
    </dgm:pt>
    <dgm:pt modelId="{8BB9C73C-F195-48C4-B57A-375E861F6367}">
      <dgm:prSet phldrT="[Text]" custT="1"/>
      <dgm:spPr/>
      <dgm:t>
        <a:bodyPr/>
        <a:lstStyle/>
        <a:p>
          <a:pPr algn="l"/>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SVCBTN, SVTN, NSDLĐ, CBQL, GV, NV,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Tân</a:t>
          </a:r>
          <a:r>
            <a:rPr lang="en-US" sz="2000" dirty="0">
              <a:latin typeface="Times New Roman" panose="02020603050405020304" pitchFamily="18" charset="0"/>
              <a:cs typeface="Times New Roman" panose="02020603050405020304" pitchFamily="18" charset="0"/>
            </a:rPr>
            <a:t> SV.</a:t>
          </a:r>
        </a:p>
      </dgm:t>
    </dgm:pt>
    <dgm:pt modelId="{15D5449B-8175-4B67-B0FF-0B02A6B5C2F7}" type="parTrans" cxnId="{BCAEA2EE-E17F-40DE-B85D-6100BDA7F414}">
      <dgm:prSet/>
      <dgm:spPr/>
      <dgm:t>
        <a:bodyPr/>
        <a:lstStyle/>
        <a:p>
          <a:endParaRPr lang="en-US"/>
        </a:p>
      </dgm:t>
    </dgm:pt>
    <dgm:pt modelId="{238AFE96-A7E1-433A-9B7B-DAC9381F7E65}" type="sibTrans" cxnId="{BCAEA2EE-E17F-40DE-B85D-6100BDA7F414}">
      <dgm:prSet/>
      <dgm:spPr/>
      <dgm:t>
        <a:bodyPr/>
        <a:lstStyle/>
        <a:p>
          <a:endParaRPr lang="en-US"/>
        </a:p>
      </dgm:t>
    </dgm:pt>
    <dgm:pt modelId="{0A011F37-5121-45B6-B387-29BD25133AA7}">
      <dgm:prSet/>
      <dgm:spPr/>
      <dgm:t>
        <a:bodyPr/>
        <a:lstStyle/>
        <a:p>
          <a:r>
            <a:rPr lang="en-US" dirty="0" err="1">
              <a:latin typeface="Times New Roman" panose="02020603050405020304" pitchFamily="18" charset="0"/>
              <a:cs typeface="Times New Roman" panose="02020603050405020304" pitchFamily="18" charset="0"/>
            </a:rPr>
            <a:t>Khảo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endParaRPr lang="en-US" dirty="0">
            <a:latin typeface="Times New Roman" panose="02020603050405020304" pitchFamily="18" charset="0"/>
            <a:cs typeface="Times New Roman" panose="02020603050405020304" pitchFamily="18" charset="0"/>
          </a:endParaRPr>
        </a:p>
      </dgm:t>
    </dgm:pt>
    <dgm:pt modelId="{28689923-E8B3-4EA8-961A-AE6EF9A98D07}" type="parTrans" cxnId="{093184B9-CC67-4BFE-A431-BB3AE638B7F8}">
      <dgm:prSet/>
      <dgm:spPr/>
      <dgm:t>
        <a:bodyPr/>
        <a:lstStyle/>
        <a:p>
          <a:endParaRPr lang="en-US"/>
        </a:p>
      </dgm:t>
    </dgm:pt>
    <dgm:pt modelId="{B1313AC9-5A9F-4F09-B862-2F082761B450}" type="sibTrans" cxnId="{093184B9-CC67-4BFE-A431-BB3AE638B7F8}">
      <dgm:prSet/>
      <dgm:spPr/>
      <dgm:t>
        <a:bodyPr/>
        <a:lstStyle/>
        <a:p>
          <a:endParaRPr lang="en-US"/>
        </a:p>
      </dgm:t>
    </dgm:pt>
    <dgm:pt modelId="{431D90AF-6C46-43AE-8144-D61DB78A6BE7}">
      <dgm:prSet custT="1"/>
      <dgm:spPr/>
      <dgm:t>
        <a:bodyPr/>
        <a:lstStyle/>
        <a:p>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endParaRPr lang="en-US" sz="2800" dirty="0">
            <a:latin typeface="Times New Roman" panose="02020603050405020304" pitchFamily="18" charset="0"/>
            <a:cs typeface="Times New Roman" panose="02020603050405020304" pitchFamily="18" charset="0"/>
          </a:endParaRPr>
        </a:p>
      </dgm:t>
    </dgm:pt>
    <dgm:pt modelId="{72464BEA-F9C7-4C63-923A-8028AB4ACF38}" type="parTrans" cxnId="{4345FF92-3994-4ECC-A485-C6607C584D0E}">
      <dgm:prSet/>
      <dgm:spPr/>
      <dgm:t>
        <a:bodyPr/>
        <a:lstStyle/>
        <a:p>
          <a:endParaRPr lang="en-US"/>
        </a:p>
      </dgm:t>
    </dgm:pt>
    <dgm:pt modelId="{0274F07B-6EA5-495B-9B54-06A60BDA7E3F}" type="sibTrans" cxnId="{4345FF92-3994-4ECC-A485-C6607C584D0E}">
      <dgm:prSet/>
      <dgm:spPr/>
      <dgm:t>
        <a:bodyPr/>
        <a:lstStyle/>
        <a:p>
          <a:endParaRPr lang="en-US"/>
        </a:p>
      </dgm:t>
    </dgm:pt>
    <dgm:pt modelId="{39FA8D35-44EC-4047-B72F-D2566F6EEA89}">
      <dgm:prSet custT="1"/>
      <dgm:spPr/>
      <dgm:t>
        <a:bodyPr/>
        <a:lstStyle/>
        <a:p>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a:t>
          </a:r>
          <a:endParaRPr lang="en-US" sz="2400" dirty="0"/>
        </a:p>
      </dgm:t>
    </dgm:pt>
    <dgm:pt modelId="{0550BF59-ADDA-4E6F-89C2-A5791C70B2C0}" type="parTrans" cxnId="{931BAE60-EC29-4F1F-A872-F092587D505F}">
      <dgm:prSet/>
      <dgm:spPr/>
      <dgm:t>
        <a:bodyPr/>
        <a:lstStyle/>
        <a:p>
          <a:endParaRPr lang="en-US"/>
        </a:p>
      </dgm:t>
    </dgm:pt>
    <dgm:pt modelId="{533F6CE4-5C0C-4AEC-9B99-0A01B7B547F6}" type="sibTrans" cxnId="{931BAE60-EC29-4F1F-A872-F092587D505F}">
      <dgm:prSet/>
      <dgm:spPr/>
      <dgm:t>
        <a:bodyPr/>
        <a:lstStyle/>
        <a:p>
          <a:endParaRPr lang="en-US"/>
        </a:p>
      </dgm:t>
    </dgm:pt>
    <dgm:pt modelId="{11169E5F-8EB4-4D40-B3B9-8515C472F5E6}">
      <dgm:prSet custT="1"/>
      <dgm:spPr/>
      <dgm:t>
        <a:bodyPr/>
        <a:lstStyle/>
        <a:p>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a:t>
          </a:r>
          <a:endParaRPr lang="en-US" sz="2400" dirty="0"/>
        </a:p>
      </dgm:t>
    </dgm:pt>
    <dgm:pt modelId="{2EE4648F-CC8D-407E-A200-4B8CF5261DA0}" type="parTrans" cxnId="{FD21085D-3B9F-45BB-A499-CAA25A39F551}">
      <dgm:prSet/>
      <dgm:spPr/>
      <dgm:t>
        <a:bodyPr/>
        <a:lstStyle/>
        <a:p>
          <a:endParaRPr lang="en-US"/>
        </a:p>
      </dgm:t>
    </dgm:pt>
    <dgm:pt modelId="{C079FFAE-26E6-491E-9E0D-CE08C4838C19}" type="sibTrans" cxnId="{FD21085D-3B9F-45BB-A499-CAA25A39F551}">
      <dgm:prSet/>
      <dgm:spPr/>
      <dgm:t>
        <a:bodyPr/>
        <a:lstStyle/>
        <a:p>
          <a:endParaRPr lang="en-US"/>
        </a:p>
      </dgm:t>
    </dgm:pt>
    <dgm:pt modelId="{573A9530-05AD-4ECE-9D5F-851FCA483FE4}">
      <dgm:prSet phldrT="[Text]"/>
      <dgm:spPr/>
      <dgm:t>
        <a:bodyPr/>
        <a:lstStyle/>
        <a:p>
          <a:pPr algn="l"/>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endParaRPr lang="en-US" dirty="0">
            <a:latin typeface="Times New Roman" panose="02020603050405020304" pitchFamily="18" charset="0"/>
            <a:cs typeface="Times New Roman" panose="02020603050405020304" pitchFamily="18" charset="0"/>
          </a:endParaRPr>
        </a:p>
      </dgm:t>
    </dgm:pt>
    <dgm:pt modelId="{D83BC34F-E923-4A8D-9A6C-33C3476BCBA7}" type="parTrans" cxnId="{01F25907-F5F4-42D4-BB0B-6D67ACFBBE05}">
      <dgm:prSet/>
      <dgm:spPr/>
      <dgm:t>
        <a:bodyPr/>
        <a:lstStyle/>
        <a:p>
          <a:endParaRPr lang="en-US"/>
        </a:p>
      </dgm:t>
    </dgm:pt>
    <dgm:pt modelId="{19DACC21-9C83-4CDC-9C11-9D0FE278FDB4}" type="sibTrans" cxnId="{01F25907-F5F4-42D4-BB0B-6D67ACFBBE05}">
      <dgm:prSet/>
      <dgm:spPr/>
      <dgm:t>
        <a:bodyPr/>
        <a:lstStyle/>
        <a:p>
          <a:endParaRPr lang="en-US"/>
        </a:p>
      </dgm:t>
    </dgm:pt>
    <dgm:pt modelId="{3D2DC5EC-3F4B-4C38-915B-289A18E45BC1}">
      <dgm:prSet phldrT="[Text]" custT="1"/>
      <dgm:spPr/>
      <dgm:t>
        <a:bodyPr/>
        <a:lstStyle/>
        <a:p>
          <a:pPr algn="l"/>
          <a:r>
            <a:rPr lang="en-US" sz="2000" dirty="0">
              <a:latin typeface="Times New Roman" panose="02020603050405020304" pitchFamily="18" charset="0"/>
              <a:cs typeface="Times New Roman" panose="02020603050405020304" pitchFamily="18" charset="0"/>
            </a:rPr>
            <a:t>THE, QS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ĐHQG-HCM</a:t>
          </a:r>
        </a:p>
      </dgm:t>
    </dgm:pt>
    <dgm:pt modelId="{26CEED2D-D06A-46F7-A49F-7AF2FFACBE5F}" type="parTrans" cxnId="{C4696F18-4D58-4F24-8D49-179A89B17F6F}">
      <dgm:prSet/>
      <dgm:spPr/>
      <dgm:t>
        <a:bodyPr/>
        <a:lstStyle/>
        <a:p>
          <a:endParaRPr lang="en-US"/>
        </a:p>
      </dgm:t>
    </dgm:pt>
    <dgm:pt modelId="{9352A987-FA11-493B-B82E-E9BA8A8D04CF}" type="sibTrans" cxnId="{C4696F18-4D58-4F24-8D49-179A89B17F6F}">
      <dgm:prSet/>
      <dgm:spPr/>
      <dgm:t>
        <a:bodyPr/>
        <a:lstStyle/>
        <a:p>
          <a:endParaRPr lang="en-US"/>
        </a:p>
      </dgm:t>
    </dgm:pt>
    <dgm:pt modelId="{0E943522-1AB8-4934-A315-A6FEBC8EEEAB}">
      <dgm:prSet phldrT="[Text]" custT="1"/>
      <dgm:spPr/>
      <dgm:t>
        <a:bodyPr/>
        <a:lstStyle/>
        <a:p>
          <a:pPr algn="l"/>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xanh</a:t>
          </a:r>
          <a:r>
            <a:rPr lang="en-US" sz="2000" dirty="0">
              <a:latin typeface="Times New Roman" panose="02020603050405020304" pitchFamily="18" charset="0"/>
              <a:cs typeface="Times New Roman" panose="02020603050405020304" pitchFamily="18" charset="0"/>
            </a:rPr>
            <a:t> (UI </a:t>
          </a:r>
          <a:r>
            <a:rPr lang="en-US" sz="2000" dirty="0" err="1">
              <a:latin typeface="Times New Roman" panose="02020603050405020304" pitchFamily="18" charset="0"/>
              <a:cs typeface="Times New Roman" panose="02020603050405020304" pitchFamily="18" charset="0"/>
            </a:rPr>
            <a:t>Greenmetric</a:t>
          </a:r>
          <a:r>
            <a:rPr lang="en-US" sz="2000" dirty="0">
              <a:latin typeface="Times New Roman" panose="02020603050405020304" pitchFamily="18" charset="0"/>
              <a:cs typeface="Times New Roman" panose="02020603050405020304" pitchFamily="18" charset="0"/>
            </a:rPr>
            <a:t>)</a:t>
          </a:r>
        </a:p>
      </dgm:t>
    </dgm:pt>
    <dgm:pt modelId="{A534F31D-AB61-4BA2-BE54-38BE8675A151}" type="parTrans" cxnId="{970FFC8E-58C8-4DE4-AAA7-067F8A131003}">
      <dgm:prSet/>
      <dgm:spPr/>
      <dgm:t>
        <a:bodyPr/>
        <a:lstStyle/>
        <a:p>
          <a:endParaRPr lang="en-US"/>
        </a:p>
      </dgm:t>
    </dgm:pt>
    <dgm:pt modelId="{8226A790-5079-43D0-BCCD-27570A20A187}" type="sibTrans" cxnId="{970FFC8E-58C8-4DE4-AAA7-067F8A131003}">
      <dgm:prSet/>
      <dgm:spPr/>
      <dgm:t>
        <a:bodyPr/>
        <a:lstStyle/>
        <a:p>
          <a:endParaRPr lang="en-US"/>
        </a:p>
      </dgm:t>
    </dgm:pt>
    <dgm:pt modelId="{7B77BBF9-561A-4ED9-BDEA-E5E8BD335B50}" type="pres">
      <dgm:prSet presAssocID="{542AF076-CEA2-45D3-A3BA-149BBBCC6107}" presName="Name0" presStyleCnt="0">
        <dgm:presLayoutVars>
          <dgm:dir/>
          <dgm:animLvl val="lvl"/>
          <dgm:resizeHandles/>
        </dgm:presLayoutVars>
      </dgm:prSet>
      <dgm:spPr/>
    </dgm:pt>
    <dgm:pt modelId="{745C6AE3-851F-40BA-A91E-7427089BF083}" type="pres">
      <dgm:prSet presAssocID="{CC21911D-40B6-4504-B9A0-7FC9EB0F9852}" presName="linNode" presStyleCnt="0"/>
      <dgm:spPr/>
    </dgm:pt>
    <dgm:pt modelId="{28ED57A1-20FD-4F2B-962A-EA44880E6335}" type="pres">
      <dgm:prSet presAssocID="{CC21911D-40B6-4504-B9A0-7FC9EB0F9852}" presName="parentShp" presStyleLbl="node1" presStyleIdx="0" presStyleCnt="4" custScaleY="131367">
        <dgm:presLayoutVars>
          <dgm:bulletEnabled val="1"/>
        </dgm:presLayoutVars>
      </dgm:prSet>
      <dgm:spPr/>
    </dgm:pt>
    <dgm:pt modelId="{D1408C2B-3F99-485F-B1E7-42839B1770A4}" type="pres">
      <dgm:prSet presAssocID="{CC21911D-40B6-4504-B9A0-7FC9EB0F9852}" presName="childShp" presStyleLbl="bgAccFollowNode1" presStyleIdx="0" presStyleCnt="4" custScaleX="112934" custScaleY="218818">
        <dgm:presLayoutVars>
          <dgm:bulletEnabled val="1"/>
        </dgm:presLayoutVars>
      </dgm:prSet>
      <dgm:spPr/>
    </dgm:pt>
    <dgm:pt modelId="{9160719D-1D57-4378-8010-7C79E9950760}" type="pres">
      <dgm:prSet presAssocID="{A5B4848C-DC8D-4824-94C4-4D5AE62A9CC7}" presName="spacing" presStyleCnt="0"/>
      <dgm:spPr/>
    </dgm:pt>
    <dgm:pt modelId="{872B5210-B40E-4411-BA6D-471948F32A70}" type="pres">
      <dgm:prSet presAssocID="{431D90AF-6C46-43AE-8144-D61DB78A6BE7}" presName="linNode" presStyleCnt="0"/>
      <dgm:spPr/>
    </dgm:pt>
    <dgm:pt modelId="{ECF620AD-11D8-41D7-92AB-AB2F8013EF63}" type="pres">
      <dgm:prSet presAssocID="{431D90AF-6C46-43AE-8144-D61DB78A6BE7}" presName="parentShp" presStyleLbl="node1" presStyleIdx="1" presStyleCnt="4" custScaleY="126942">
        <dgm:presLayoutVars>
          <dgm:bulletEnabled val="1"/>
        </dgm:presLayoutVars>
      </dgm:prSet>
      <dgm:spPr/>
    </dgm:pt>
    <dgm:pt modelId="{CE63DE36-39E8-43FB-A16D-ED57B51A1A19}" type="pres">
      <dgm:prSet presAssocID="{431D90AF-6C46-43AE-8144-D61DB78A6BE7}" presName="childShp" presStyleLbl="bgAccFollowNode1" presStyleIdx="1" presStyleCnt="4" custScaleX="115389" custScaleY="175393" custLinFactNeighborY="759">
        <dgm:presLayoutVars>
          <dgm:bulletEnabled val="1"/>
        </dgm:presLayoutVars>
      </dgm:prSet>
      <dgm:spPr/>
    </dgm:pt>
    <dgm:pt modelId="{A5374B9B-7383-4F42-AB6F-01949D29392E}" type="pres">
      <dgm:prSet presAssocID="{0274F07B-6EA5-495B-9B54-06A60BDA7E3F}" presName="spacing" presStyleCnt="0"/>
      <dgm:spPr/>
    </dgm:pt>
    <dgm:pt modelId="{8F4C1BDC-855C-4CB4-A867-593CEBDF686B}" type="pres">
      <dgm:prSet presAssocID="{0A011F37-5121-45B6-B387-29BD25133AA7}" presName="linNode" presStyleCnt="0"/>
      <dgm:spPr/>
    </dgm:pt>
    <dgm:pt modelId="{40E5382A-1308-4C53-99EF-FC624F25267F}" type="pres">
      <dgm:prSet presAssocID="{0A011F37-5121-45B6-B387-29BD25133AA7}" presName="parentShp" presStyleLbl="node1" presStyleIdx="2" presStyleCnt="4" custScaleY="156363">
        <dgm:presLayoutVars>
          <dgm:bulletEnabled val="1"/>
        </dgm:presLayoutVars>
      </dgm:prSet>
      <dgm:spPr/>
    </dgm:pt>
    <dgm:pt modelId="{F09564E1-D5F6-4203-8643-7EBC431F7C8B}" type="pres">
      <dgm:prSet presAssocID="{0A011F37-5121-45B6-B387-29BD25133AA7}" presName="childShp" presStyleLbl="bgAccFollowNode1" presStyleIdx="2" presStyleCnt="4" custScaleX="116524" custScaleY="255225">
        <dgm:presLayoutVars>
          <dgm:bulletEnabled val="1"/>
        </dgm:presLayoutVars>
      </dgm:prSet>
      <dgm:spPr/>
    </dgm:pt>
    <dgm:pt modelId="{35986F1B-3946-42D1-AB59-BD4B9D6F48D0}" type="pres">
      <dgm:prSet presAssocID="{B1313AC9-5A9F-4F09-B862-2F082761B450}" presName="spacing" presStyleCnt="0"/>
      <dgm:spPr/>
    </dgm:pt>
    <dgm:pt modelId="{3AA90ECF-856F-4BBB-9994-44FCD6A01628}" type="pres">
      <dgm:prSet presAssocID="{573A9530-05AD-4ECE-9D5F-851FCA483FE4}" presName="linNode" presStyleCnt="0"/>
      <dgm:spPr/>
    </dgm:pt>
    <dgm:pt modelId="{AE04B815-3D5A-4202-A9C1-361A4E78FF73}" type="pres">
      <dgm:prSet presAssocID="{573A9530-05AD-4ECE-9D5F-851FCA483FE4}" presName="parentShp" presStyleLbl="node1" presStyleIdx="3" presStyleCnt="4" custScaleY="135127">
        <dgm:presLayoutVars>
          <dgm:bulletEnabled val="1"/>
        </dgm:presLayoutVars>
      </dgm:prSet>
      <dgm:spPr/>
    </dgm:pt>
    <dgm:pt modelId="{87A1E8BA-C7DF-44EA-9EF8-BA7156E08D1F}" type="pres">
      <dgm:prSet presAssocID="{573A9530-05AD-4ECE-9D5F-851FCA483FE4}" presName="childShp" presStyleLbl="bgAccFollowNode1" presStyleIdx="3" presStyleCnt="4" custScaleY="175650">
        <dgm:presLayoutVars>
          <dgm:bulletEnabled val="1"/>
        </dgm:presLayoutVars>
      </dgm:prSet>
      <dgm:spPr/>
    </dgm:pt>
  </dgm:ptLst>
  <dgm:cxnLst>
    <dgm:cxn modelId="{C3BF5E02-C6A0-43C7-A38B-41A8AD4B10EA}" type="presOf" srcId="{431D90AF-6C46-43AE-8144-D61DB78A6BE7}" destId="{ECF620AD-11D8-41D7-92AB-AB2F8013EF63}" srcOrd="0" destOrd="0" presId="urn:microsoft.com/office/officeart/2005/8/layout/vList6"/>
    <dgm:cxn modelId="{01F25907-F5F4-42D4-BB0B-6D67ACFBBE05}" srcId="{542AF076-CEA2-45D3-A3BA-149BBBCC6107}" destId="{573A9530-05AD-4ECE-9D5F-851FCA483FE4}" srcOrd="3" destOrd="0" parTransId="{D83BC34F-E923-4A8D-9A6C-33C3476BCBA7}" sibTransId="{19DACC21-9C83-4CDC-9C11-9D0FE278FDB4}"/>
    <dgm:cxn modelId="{9A218310-0B34-4DF9-B925-3388362B6875}" type="presOf" srcId="{8BB9C73C-F195-48C4-B57A-375E861F6367}" destId="{F09564E1-D5F6-4203-8643-7EBC431F7C8B}" srcOrd="0" destOrd="0" presId="urn:microsoft.com/office/officeart/2005/8/layout/vList6"/>
    <dgm:cxn modelId="{C4696F18-4D58-4F24-8D49-179A89B17F6F}" srcId="{573A9530-05AD-4ECE-9D5F-851FCA483FE4}" destId="{3D2DC5EC-3F4B-4C38-915B-289A18E45BC1}" srcOrd="0" destOrd="0" parTransId="{26CEED2D-D06A-46F7-A49F-7AF2FFACBE5F}" sibTransId="{9352A987-FA11-493B-B82E-E9BA8A8D04CF}"/>
    <dgm:cxn modelId="{E01C5D1C-6BCC-48F7-A9C1-217CCE1672CE}" type="presOf" srcId="{542AF076-CEA2-45D3-A3BA-149BBBCC6107}" destId="{7B77BBF9-561A-4ED9-BDEA-E5E8BD335B50}" srcOrd="0" destOrd="0" presId="urn:microsoft.com/office/officeart/2005/8/layout/vList6"/>
    <dgm:cxn modelId="{43ECDD31-78B6-461A-893C-70CB5E590F7C}" type="presOf" srcId="{573A9530-05AD-4ECE-9D5F-851FCA483FE4}" destId="{AE04B815-3D5A-4202-A9C1-361A4E78FF73}" srcOrd="0" destOrd="0" presId="urn:microsoft.com/office/officeart/2005/8/layout/vList6"/>
    <dgm:cxn modelId="{59C6AE35-2EA2-49C7-A4BB-2066DCDBC1B2}" type="presOf" srcId="{7B2E2AF1-6623-4096-A2E9-4C8573F3B80E}" destId="{D1408C2B-3F99-485F-B1E7-42839B1770A4}" srcOrd="0" destOrd="1" presId="urn:microsoft.com/office/officeart/2005/8/layout/vList6"/>
    <dgm:cxn modelId="{E4B2CC3A-E59D-404B-BA8F-6229842FFC3D}" type="presOf" srcId="{39FA8D35-44EC-4047-B72F-D2566F6EEA89}" destId="{CE63DE36-39E8-43FB-A16D-ED57B51A1A19}" srcOrd="0" destOrd="0" presId="urn:microsoft.com/office/officeart/2005/8/layout/vList6"/>
    <dgm:cxn modelId="{FD21085D-3B9F-45BB-A499-CAA25A39F551}" srcId="{431D90AF-6C46-43AE-8144-D61DB78A6BE7}" destId="{11169E5F-8EB4-4D40-B3B9-8515C472F5E6}" srcOrd="1" destOrd="0" parTransId="{2EE4648F-CC8D-407E-A200-4B8CF5261DA0}" sibTransId="{C079FFAE-26E6-491E-9E0D-CE08C4838C19}"/>
    <dgm:cxn modelId="{931BAE60-EC29-4F1F-A872-F092587D505F}" srcId="{431D90AF-6C46-43AE-8144-D61DB78A6BE7}" destId="{39FA8D35-44EC-4047-B72F-D2566F6EEA89}" srcOrd="0" destOrd="0" parTransId="{0550BF59-ADDA-4E6F-89C2-A5791C70B2C0}" sibTransId="{533F6CE4-5C0C-4AEC-9B99-0A01B7B547F6}"/>
    <dgm:cxn modelId="{59F9267F-B068-43DA-B643-7FCF377F0525}" type="presOf" srcId="{0E943522-1AB8-4934-A315-A6FEBC8EEEAB}" destId="{87A1E8BA-C7DF-44EA-9EF8-BA7156E08D1F}" srcOrd="0" destOrd="1" presId="urn:microsoft.com/office/officeart/2005/8/layout/vList6"/>
    <dgm:cxn modelId="{7B61F98A-4DAF-4A72-889C-D2672E149F70}" type="presOf" srcId="{11169E5F-8EB4-4D40-B3B9-8515C472F5E6}" destId="{CE63DE36-39E8-43FB-A16D-ED57B51A1A19}" srcOrd="0" destOrd="1" presId="urn:microsoft.com/office/officeart/2005/8/layout/vList6"/>
    <dgm:cxn modelId="{970FFC8E-58C8-4DE4-AAA7-067F8A131003}" srcId="{573A9530-05AD-4ECE-9D5F-851FCA483FE4}" destId="{0E943522-1AB8-4934-A315-A6FEBC8EEEAB}" srcOrd="1" destOrd="0" parTransId="{A534F31D-AB61-4BA2-BE54-38BE8675A151}" sibTransId="{8226A790-5079-43D0-BCCD-27570A20A187}"/>
    <dgm:cxn modelId="{4345FF92-3994-4ECC-A485-C6607C584D0E}" srcId="{542AF076-CEA2-45D3-A3BA-149BBBCC6107}" destId="{431D90AF-6C46-43AE-8144-D61DB78A6BE7}" srcOrd="1" destOrd="0" parTransId="{72464BEA-F9C7-4C63-923A-8028AB4ACF38}" sibTransId="{0274F07B-6EA5-495B-9B54-06A60BDA7E3F}"/>
    <dgm:cxn modelId="{D7E9669E-188C-400F-B1B5-23CE5088539D}" srcId="{CC21911D-40B6-4504-B9A0-7FC9EB0F9852}" destId="{8B05D65E-6DD0-4075-8174-7A33A413E229}" srcOrd="0" destOrd="0" parTransId="{EA0933A3-5B86-4AD8-8977-F1ACD3A8AFB5}" sibTransId="{27559659-8636-401E-90C4-31123F269971}"/>
    <dgm:cxn modelId="{EB3DD4A2-F29E-4F21-A643-2B29AC23A7D9}" srcId="{542AF076-CEA2-45D3-A3BA-149BBBCC6107}" destId="{CC21911D-40B6-4504-B9A0-7FC9EB0F9852}" srcOrd="0" destOrd="0" parTransId="{FB9E20EB-D42D-4A16-9513-B6DD78768B77}" sibTransId="{A5B4848C-DC8D-4824-94C4-4D5AE62A9CC7}"/>
    <dgm:cxn modelId="{75404DA3-332B-434F-A256-F068D81D3C61}" type="presOf" srcId="{3D2DC5EC-3F4B-4C38-915B-289A18E45BC1}" destId="{87A1E8BA-C7DF-44EA-9EF8-BA7156E08D1F}" srcOrd="0" destOrd="0" presId="urn:microsoft.com/office/officeart/2005/8/layout/vList6"/>
    <dgm:cxn modelId="{1193E2A6-A936-4CEC-9549-354FDEF8C9CB}" type="presOf" srcId="{8B05D65E-6DD0-4075-8174-7A33A413E229}" destId="{D1408C2B-3F99-485F-B1E7-42839B1770A4}" srcOrd="0" destOrd="0" presId="urn:microsoft.com/office/officeart/2005/8/layout/vList6"/>
    <dgm:cxn modelId="{6DCA09B8-0E7B-4BAF-AB77-62844A8D53BA}" type="presOf" srcId="{0A011F37-5121-45B6-B387-29BD25133AA7}" destId="{40E5382A-1308-4C53-99EF-FC624F25267F}" srcOrd="0" destOrd="0" presId="urn:microsoft.com/office/officeart/2005/8/layout/vList6"/>
    <dgm:cxn modelId="{093184B9-CC67-4BFE-A431-BB3AE638B7F8}" srcId="{542AF076-CEA2-45D3-A3BA-149BBBCC6107}" destId="{0A011F37-5121-45B6-B387-29BD25133AA7}" srcOrd="2" destOrd="0" parTransId="{28689923-E8B3-4EA8-961A-AE6EF9A98D07}" sibTransId="{B1313AC9-5A9F-4F09-B862-2F082761B450}"/>
    <dgm:cxn modelId="{BE098BBD-2030-492B-9393-2DC7FABA901B}" type="presOf" srcId="{CC21911D-40B6-4504-B9A0-7FC9EB0F9852}" destId="{28ED57A1-20FD-4F2B-962A-EA44880E6335}" srcOrd="0" destOrd="0" presId="urn:microsoft.com/office/officeart/2005/8/layout/vList6"/>
    <dgm:cxn modelId="{BCAEA2EE-E17F-40DE-B85D-6100BDA7F414}" srcId="{0A011F37-5121-45B6-B387-29BD25133AA7}" destId="{8BB9C73C-F195-48C4-B57A-375E861F6367}" srcOrd="0" destOrd="0" parTransId="{15D5449B-8175-4B67-B0FF-0B02A6B5C2F7}" sibTransId="{238AFE96-A7E1-433A-9B7B-DAC9381F7E65}"/>
    <dgm:cxn modelId="{C194B7F3-0439-40A0-822B-AEEC44EEEA92}" srcId="{CC21911D-40B6-4504-B9A0-7FC9EB0F9852}" destId="{7B2E2AF1-6623-4096-A2E9-4C8573F3B80E}" srcOrd="1" destOrd="0" parTransId="{707ACBED-901E-4797-9446-1D8B852D7416}" sibTransId="{9C9C2824-9B9F-4DE4-A224-7F09989DCA59}"/>
    <dgm:cxn modelId="{5A2C2EDF-A329-4813-9D0C-4AD03DF6D21D}" type="presParOf" srcId="{7B77BBF9-561A-4ED9-BDEA-E5E8BD335B50}" destId="{745C6AE3-851F-40BA-A91E-7427089BF083}" srcOrd="0" destOrd="0" presId="urn:microsoft.com/office/officeart/2005/8/layout/vList6"/>
    <dgm:cxn modelId="{1E78990F-528D-4770-9B4B-0CEBB2C525DA}" type="presParOf" srcId="{745C6AE3-851F-40BA-A91E-7427089BF083}" destId="{28ED57A1-20FD-4F2B-962A-EA44880E6335}" srcOrd="0" destOrd="0" presId="urn:microsoft.com/office/officeart/2005/8/layout/vList6"/>
    <dgm:cxn modelId="{4C72220D-37DE-429E-A53E-80DD6A00B13F}" type="presParOf" srcId="{745C6AE3-851F-40BA-A91E-7427089BF083}" destId="{D1408C2B-3F99-485F-B1E7-42839B1770A4}" srcOrd="1" destOrd="0" presId="urn:microsoft.com/office/officeart/2005/8/layout/vList6"/>
    <dgm:cxn modelId="{6465AB4D-D5A1-4E70-8638-ECA2E9181842}" type="presParOf" srcId="{7B77BBF9-561A-4ED9-BDEA-E5E8BD335B50}" destId="{9160719D-1D57-4378-8010-7C79E9950760}" srcOrd="1" destOrd="0" presId="urn:microsoft.com/office/officeart/2005/8/layout/vList6"/>
    <dgm:cxn modelId="{8F7E0E5D-D88A-4B19-849A-9E42CC8BB438}" type="presParOf" srcId="{7B77BBF9-561A-4ED9-BDEA-E5E8BD335B50}" destId="{872B5210-B40E-4411-BA6D-471948F32A70}" srcOrd="2" destOrd="0" presId="urn:microsoft.com/office/officeart/2005/8/layout/vList6"/>
    <dgm:cxn modelId="{6D687DFA-9466-4892-B623-FCA006B33D5D}" type="presParOf" srcId="{872B5210-B40E-4411-BA6D-471948F32A70}" destId="{ECF620AD-11D8-41D7-92AB-AB2F8013EF63}" srcOrd="0" destOrd="0" presId="urn:microsoft.com/office/officeart/2005/8/layout/vList6"/>
    <dgm:cxn modelId="{718B43BC-3818-43ED-B813-F94516FC0233}" type="presParOf" srcId="{872B5210-B40E-4411-BA6D-471948F32A70}" destId="{CE63DE36-39E8-43FB-A16D-ED57B51A1A19}" srcOrd="1" destOrd="0" presId="urn:microsoft.com/office/officeart/2005/8/layout/vList6"/>
    <dgm:cxn modelId="{2629FF6D-3EAD-426D-A930-36FC63715AEE}" type="presParOf" srcId="{7B77BBF9-561A-4ED9-BDEA-E5E8BD335B50}" destId="{A5374B9B-7383-4F42-AB6F-01949D29392E}" srcOrd="3" destOrd="0" presId="urn:microsoft.com/office/officeart/2005/8/layout/vList6"/>
    <dgm:cxn modelId="{449F331E-2D6C-46E4-A78B-44824BB5B4EE}" type="presParOf" srcId="{7B77BBF9-561A-4ED9-BDEA-E5E8BD335B50}" destId="{8F4C1BDC-855C-4CB4-A867-593CEBDF686B}" srcOrd="4" destOrd="0" presId="urn:microsoft.com/office/officeart/2005/8/layout/vList6"/>
    <dgm:cxn modelId="{70D97A99-B391-4E8D-8BC4-419E72E7C429}" type="presParOf" srcId="{8F4C1BDC-855C-4CB4-A867-593CEBDF686B}" destId="{40E5382A-1308-4C53-99EF-FC624F25267F}" srcOrd="0" destOrd="0" presId="urn:microsoft.com/office/officeart/2005/8/layout/vList6"/>
    <dgm:cxn modelId="{69AC74C1-1A1C-414B-8F8E-CC0BEB69F8F2}" type="presParOf" srcId="{8F4C1BDC-855C-4CB4-A867-593CEBDF686B}" destId="{F09564E1-D5F6-4203-8643-7EBC431F7C8B}" srcOrd="1" destOrd="0" presId="urn:microsoft.com/office/officeart/2005/8/layout/vList6"/>
    <dgm:cxn modelId="{7BFC469F-EC75-46E0-82AE-D02DCD647413}" type="presParOf" srcId="{7B77BBF9-561A-4ED9-BDEA-E5E8BD335B50}" destId="{35986F1B-3946-42D1-AB59-BD4B9D6F48D0}" srcOrd="5" destOrd="0" presId="urn:microsoft.com/office/officeart/2005/8/layout/vList6"/>
    <dgm:cxn modelId="{19AD5C64-881B-43FB-BC81-6BBC3C897C5A}" type="presParOf" srcId="{7B77BBF9-561A-4ED9-BDEA-E5E8BD335B50}" destId="{3AA90ECF-856F-4BBB-9994-44FCD6A01628}" srcOrd="6" destOrd="0" presId="urn:microsoft.com/office/officeart/2005/8/layout/vList6"/>
    <dgm:cxn modelId="{C92BAC0C-67E1-46D7-9C97-0B7E1695B9C8}" type="presParOf" srcId="{3AA90ECF-856F-4BBB-9994-44FCD6A01628}" destId="{AE04B815-3D5A-4202-A9C1-361A4E78FF73}" srcOrd="0" destOrd="0" presId="urn:microsoft.com/office/officeart/2005/8/layout/vList6"/>
    <dgm:cxn modelId="{699A3657-180A-482C-A1AC-08DB168B8905}" type="presParOf" srcId="{3AA90ECF-856F-4BBB-9994-44FCD6A01628}" destId="{87A1E8BA-C7DF-44EA-9EF8-BA7156E08D1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1AE0CA-1597-4EA8-BF60-02477BCB562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6680EFF-4F85-4127-B2E1-630463E35685}">
      <dgm:prSet phldrT="[Text]" custT="1"/>
      <dgm:spPr/>
      <dgm:t>
        <a:bodyPr/>
        <a:lstStyle/>
        <a:p>
          <a:r>
            <a:rPr lang="en-US" sz="2600" b="1" dirty="0" err="1">
              <a:latin typeface="Times New Roman" panose="02020603050405020304" pitchFamily="18" charset="0"/>
              <a:cs typeface="Times New Roman" panose="02020603050405020304" pitchFamily="18" charset="0"/>
            </a:rPr>
            <a:t>Đối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endParaRPr lang="en-US" sz="2600" dirty="0"/>
        </a:p>
      </dgm:t>
    </dgm:pt>
    <dgm:pt modelId="{B2A32173-9799-4067-B783-658F774E6E16}" type="parTrans" cxnId="{F5BA6674-60E9-463F-BAEA-0EA7240B0E6E}">
      <dgm:prSet/>
      <dgm:spPr/>
      <dgm:t>
        <a:bodyPr/>
        <a:lstStyle/>
        <a:p>
          <a:endParaRPr lang="en-US"/>
        </a:p>
      </dgm:t>
    </dgm:pt>
    <dgm:pt modelId="{C96BA812-DD6E-4A25-AE7F-299B00589966}" type="sibTrans" cxnId="{F5BA6674-60E9-463F-BAEA-0EA7240B0E6E}">
      <dgm:prSet/>
      <dgm:spPr/>
      <dgm:t>
        <a:bodyPr/>
        <a:lstStyle/>
        <a:p>
          <a:endParaRPr lang="en-US"/>
        </a:p>
      </dgm:t>
    </dgm:pt>
    <dgm:pt modelId="{B263FD42-0F5E-4B15-8B0E-2B7F94D4A783}">
      <dgm:prSet phldrT="[Text]"/>
      <dgm:spPr/>
      <dgm:t>
        <a:bodyPr/>
        <a:lstStyle/>
        <a:p>
          <a:pPr algn="just">
            <a:lnSpc>
              <a:spcPct val="100000"/>
            </a:lnSpc>
            <a:buFont typeface="Arial" panose="020B0604020202020204" pitchFamily="34" charset="0"/>
            <a:buChar char="•"/>
          </a:pPr>
          <a:r>
            <a:rPr lang="en-US" dirty="0" err="1">
              <a:latin typeface="Times New Roman" panose="02020603050405020304" pitchFamily="18" charset="0"/>
              <a:ea typeface="Tahoma" panose="020B0604030504040204" pitchFamily="34" charset="0"/>
              <a:cs typeface="Times New Roman" panose="02020603050405020304" pitchFamily="18" charset="0"/>
            </a:rPr>
            <a:t>Giúp</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nhà</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trường</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vận</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hành</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hiệu</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quả</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các</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hoạt</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động</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đào</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tạo</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nghiên</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cứu</a:t>
          </a:r>
          <a:r>
            <a:rPr lang="en-US" dirty="0">
              <a:latin typeface="Times New Roman" panose="02020603050405020304" pitchFamily="18" charset="0"/>
              <a:ea typeface="Tahoma" panose="020B0604030504040204" pitchFamily="34" charset="0"/>
              <a:cs typeface="Times New Roman" panose="02020603050405020304" pitchFamily="18" charset="0"/>
            </a:rPr>
            <a:t> khoa </a:t>
          </a:r>
          <a:r>
            <a:rPr lang="en-US" dirty="0" err="1">
              <a:latin typeface="Times New Roman" panose="02020603050405020304" pitchFamily="18" charset="0"/>
              <a:ea typeface="Tahoma" panose="020B0604030504040204" pitchFamily="34" charset="0"/>
              <a:cs typeface="Times New Roman" panose="02020603050405020304" pitchFamily="18" charset="0"/>
            </a:rPr>
            <a:t>học</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và</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phục</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vụ</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cộng</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đồng</a:t>
          </a:r>
          <a:r>
            <a:rPr lang="vi-VN" dirty="0">
              <a:latin typeface="Times New Roman" panose="02020603050405020304" pitchFamily="18" charset="0"/>
              <a:ea typeface="Tahoma" panose="020B0604030504040204" pitchFamily="34" charset="0"/>
              <a:cs typeface="Times New Roman" panose="02020603050405020304" pitchFamily="18" charset="0"/>
            </a:rPr>
            <a:t>.</a:t>
          </a:r>
          <a:endParaRPr lang="en-US" dirty="0">
            <a:latin typeface="Times New Roman" panose="02020603050405020304" pitchFamily="18" charset="0"/>
            <a:ea typeface="Tahoma" panose="020B0604030504040204" pitchFamily="34" charset="0"/>
            <a:cs typeface="Times New Roman" panose="02020603050405020304" pitchFamily="18" charset="0"/>
          </a:endParaRPr>
        </a:p>
      </dgm:t>
    </dgm:pt>
    <dgm:pt modelId="{B9E433CA-D70D-4B68-BBF7-19BD6096A618}" type="parTrans" cxnId="{27542DA3-60F5-4549-B932-78554EBAD51A}">
      <dgm:prSet/>
      <dgm:spPr/>
      <dgm:t>
        <a:bodyPr/>
        <a:lstStyle/>
        <a:p>
          <a:endParaRPr lang="en-US"/>
        </a:p>
      </dgm:t>
    </dgm:pt>
    <dgm:pt modelId="{D1A5DD96-1F92-4ABA-AEF4-86ADDDC8A404}" type="sibTrans" cxnId="{27542DA3-60F5-4549-B932-78554EBAD51A}">
      <dgm:prSet/>
      <dgm:spPr/>
      <dgm:t>
        <a:bodyPr/>
        <a:lstStyle/>
        <a:p>
          <a:endParaRPr lang="en-US"/>
        </a:p>
      </dgm:t>
    </dgm:pt>
    <dgm:pt modelId="{42F38636-4495-4068-B237-ADD457AEFD01}">
      <dgm:prSet phldrT="[Text]"/>
      <dgm:spPr/>
      <dgm:t>
        <a:bodyPr/>
        <a:lstStyle/>
        <a:p>
          <a:r>
            <a:rPr lang="en-US" b="1" dirty="0" err="1">
              <a:latin typeface="Times New Roman" panose="02020603050405020304" pitchFamily="18" charset="0"/>
              <a:cs typeface="Times New Roman" panose="02020603050405020304" pitchFamily="18" charset="0"/>
            </a:rPr>
            <a:t>Đối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endParaRPr lang="en-US" dirty="0"/>
        </a:p>
      </dgm:t>
    </dgm:pt>
    <dgm:pt modelId="{65666724-5B51-4A16-BAED-4F5D8EE250F3}" type="parTrans" cxnId="{68141859-0FB2-4160-82FF-32745F6B0F4B}">
      <dgm:prSet/>
      <dgm:spPr/>
      <dgm:t>
        <a:bodyPr/>
        <a:lstStyle/>
        <a:p>
          <a:endParaRPr lang="en-US"/>
        </a:p>
      </dgm:t>
    </dgm:pt>
    <dgm:pt modelId="{DF66F65B-DC03-4045-A8F6-651259308D0F}" type="sibTrans" cxnId="{68141859-0FB2-4160-82FF-32745F6B0F4B}">
      <dgm:prSet/>
      <dgm:spPr/>
      <dgm:t>
        <a:bodyPr/>
        <a:lstStyle/>
        <a:p>
          <a:endParaRPr lang="en-US"/>
        </a:p>
      </dgm:t>
    </dgm:pt>
    <dgm:pt modelId="{A0CB42F9-C2E3-4601-B24A-0DC7A46AE8AB}">
      <dgm:prSet phldrT="[Text]"/>
      <dgm:spPr/>
      <dgm:t>
        <a:bodyPr/>
        <a:lstStyle/>
        <a:p>
          <a:pPr algn="just">
            <a:lnSpc>
              <a:spcPct val="100000"/>
            </a:lnSpc>
            <a:buFont typeface="Arial" panose="020B0604020202020204" pitchFamily="34" charset="0"/>
            <a:buChar char="•"/>
          </a:pPr>
          <a:r>
            <a:rPr lang="en-US" dirty="0">
              <a:latin typeface="Times New Roman" panose="02020603050405020304" pitchFamily="18" charset="0"/>
              <a:ea typeface="Tahoma" panose="020B0604030504040204" pitchFamily="34" charset="0"/>
              <a:cs typeface="Times New Roman" panose="02020603050405020304" pitchFamily="18" charset="0"/>
            </a:rPr>
            <a:t>Thu </a:t>
          </a:r>
          <a:r>
            <a:rPr lang="en-US" dirty="0" err="1">
              <a:latin typeface="Times New Roman" panose="02020603050405020304" pitchFamily="18" charset="0"/>
              <a:ea typeface="Tahoma" panose="020B0604030504040204" pitchFamily="34" charset="0"/>
              <a:cs typeface="Times New Roman" panose="02020603050405020304" pitchFamily="18" charset="0"/>
            </a:rPr>
            <a:t>hút</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người</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học</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có</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chất</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lượng</a:t>
          </a:r>
          <a:endParaRPr lang="en-US" dirty="0">
            <a:latin typeface="Times New Roman" panose="02020603050405020304" pitchFamily="18" charset="0"/>
            <a:ea typeface="Tahoma" panose="020B0604030504040204" pitchFamily="34" charset="0"/>
            <a:cs typeface="Times New Roman" panose="02020603050405020304" pitchFamily="18" charset="0"/>
          </a:endParaRPr>
        </a:p>
      </dgm:t>
    </dgm:pt>
    <dgm:pt modelId="{B4C74D3A-134B-4FED-A82E-CE30DB3065FA}" type="parTrans" cxnId="{06EA53A4-2456-43ED-8B82-8D095A862512}">
      <dgm:prSet/>
      <dgm:spPr/>
      <dgm:t>
        <a:bodyPr/>
        <a:lstStyle/>
        <a:p>
          <a:endParaRPr lang="en-US"/>
        </a:p>
      </dgm:t>
    </dgm:pt>
    <dgm:pt modelId="{A39F34B0-5BD8-4E1A-8C39-B179D90EB17B}" type="sibTrans" cxnId="{06EA53A4-2456-43ED-8B82-8D095A862512}">
      <dgm:prSet/>
      <dgm:spPr/>
      <dgm:t>
        <a:bodyPr/>
        <a:lstStyle/>
        <a:p>
          <a:endParaRPr lang="en-US"/>
        </a:p>
      </dgm:t>
    </dgm:pt>
    <dgm:pt modelId="{DB66F1F1-264E-4F41-B47B-8DBE6AEE3622}">
      <dgm:prSet phldrT="[Text]"/>
      <dgm:spPr/>
      <dgm:t>
        <a:bodyPr/>
        <a:lstStyle/>
        <a:p>
          <a:pPr algn="just">
            <a:lnSpc>
              <a:spcPct val="100000"/>
            </a:lnSpc>
            <a:buFont typeface="Arial" panose="020B0604020202020204" pitchFamily="34" charset="0"/>
            <a:buChar char="•"/>
          </a:pPr>
          <a:r>
            <a:rPr lang="en-US" dirty="0">
              <a:latin typeface="Times New Roman" panose="02020603050405020304" pitchFamily="18" charset="0"/>
              <a:ea typeface="Tahoma" panose="020B0604030504040204" pitchFamily="34" charset="0"/>
              <a:cs typeface="Times New Roman" panose="02020603050405020304" pitchFamily="18" charset="0"/>
            </a:rPr>
            <a:t>Gia </a:t>
          </a:r>
          <a:r>
            <a:rPr lang="en-US" dirty="0" err="1">
              <a:latin typeface="Times New Roman" panose="02020603050405020304" pitchFamily="18" charset="0"/>
              <a:ea typeface="Tahoma" panose="020B0604030504040204" pitchFamily="34" charset="0"/>
              <a:cs typeface="Times New Roman" panose="02020603050405020304" pitchFamily="18" charset="0"/>
            </a:rPr>
            <a:t>tăng</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danh</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tiếng</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của</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cơ</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sở</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giáo</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dục</a:t>
          </a:r>
          <a:r>
            <a:rPr lang="en-US" dirty="0">
              <a:latin typeface="Times New Roman" panose="02020603050405020304" pitchFamily="18" charset="0"/>
              <a:ea typeface="Tahoma" panose="020B0604030504040204" pitchFamily="34" charset="0"/>
              <a:cs typeface="Times New Roman" panose="02020603050405020304" pitchFamily="18" charset="0"/>
            </a:rPr>
            <a:t>.</a:t>
          </a:r>
        </a:p>
      </dgm:t>
    </dgm:pt>
    <dgm:pt modelId="{B177A4EC-3933-47EE-8B97-A813AAB3FC7A}" type="parTrans" cxnId="{F8FCEAC9-659E-479F-9073-0C8B6DD8CE23}">
      <dgm:prSet/>
      <dgm:spPr/>
      <dgm:t>
        <a:bodyPr/>
        <a:lstStyle/>
        <a:p>
          <a:endParaRPr lang="en-US"/>
        </a:p>
      </dgm:t>
    </dgm:pt>
    <dgm:pt modelId="{F5016E28-D8D7-481D-9F3A-69304C498584}" type="sibTrans" cxnId="{F8FCEAC9-659E-479F-9073-0C8B6DD8CE23}">
      <dgm:prSet/>
      <dgm:spPr/>
      <dgm:t>
        <a:bodyPr/>
        <a:lstStyle/>
        <a:p>
          <a:endParaRPr lang="en-US"/>
        </a:p>
      </dgm:t>
    </dgm:pt>
    <dgm:pt modelId="{9DCD8AFD-A808-4915-AF06-D75493206695}">
      <dgm:prSet phldrT="[Text]"/>
      <dgm:spPr/>
      <dgm:t>
        <a:bodyPr/>
        <a:lstStyle/>
        <a:p>
          <a:pPr algn="just">
            <a:lnSpc>
              <a:spcPct val="100000"/>
            </a:lnSpc>
            <a:buFont typeface="Arial" panose="020B0604020202020204" pitchFamily="34" charset="0"/>
            <a:buChar char="•"/>
          </a:pPr>
          <a:r>
            <a:rPr lang="en-US" dirty="0" err="1">
              <a:latin typeface="Times New Roman" panose="02020603050405020304" pitchFamily="18" charset="0"/>
              <a:ea typeface="Tahoma" panose="020B0604030504040204" pitchFamily="34" charset="0"/>
              <a:cs typeface="Times New Roman" panose="02020603050405020304" pitchFamily="18" charset="0"/>
            </a:rPr>
            <a:t>Thúc</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đẩy</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cải</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tiến</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liên</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tục</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chất</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lượng</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của</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cơ</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sở</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giáo</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dục</a:t>
          </a:r>
          <a:r>
            <a:rPr lang="en-US" dirty="0">
              <a:latin typeface="Times New Roman" panose="02020603050405020304" pitchFamily="18" charset="0"/>
              <a:ea typeface="Tahoma" panose="020B0604030504040204" pitchFamily="34" charset="0"/>
              <a:cs typeface="Times New Roman" panose="02020603050405020304" pitchFamily="18" charset="0"/>
            </a:rPr>
            <a:t>.</a:t>
          </a:r>
        </a:p>
      </dgm:t>
    </dgm:pt>
    <dgm:pt modelId="{0FD1F5D2-03E3-4535-AF8F-4839D98CE63C}" type="parTrans" cxnId="{D2111D0C-8FDB-44D4-A748-460DC349F80E}">
      <dgm:prSet/>
      <dgm:spPr/>
      <dgm:t>
        <a:bodyPr/>
        <a:lstStyle/>
        <a:p>
          <a:endParaRPr lang="en-US"/>
        </a:p>
      </dgm:t>
    </dgm:pt>
    <dgm:pt modelId="{73371E06-951D-4012-85B4-F5B095B423DF}" type="sibTrans" cxnId="{D2111D0C-8FDB-44D4-A748-460DC349F80E}">
      <dgm:prSet/>
      <dgm:spPr/>
      <dgm:t>
        <a:bodyPr/>
        <a:lstStyle/>
        <a:p>
          <a:endParaRPr lang="en-US"/>
        </a:p>
      </dgm:t>
    </dgm:pt>
    <dgm:pt modelId="{010F059F-8A4D-46F9-8EE8-74C74BF04279}">
      <dgm:prSet phldrT="[Text]"/>
      <dgm:spPr/>
      <dgm:t>
        <a:bodyPr/>
        <a:lstStyle/>
        <a:p>
          <a:pPr algn="just">
            <a:lnSpc>
              <a:spcPct val="100000"/>
            </a:lnSpc>
            <a:buFont typeface="Arial" panose="020B0604020202020204" pitchFamily="34" charset="0"/>
            <a:buChar char="•"/>
          </a:pPr>
          <a:r>
            <a:rPr lang="vi-VN" dirty="0">
              <a:latin typeface="Times New Roman" panose="02020603050405020304" pitchFamily="18" charset="0"/>
              <a:ea typeface="Tahoma" panose="020B0604030504040204" pitchFamily="34" charset="0"/>
              <a:cs typeface="Times New Roman" panose="02020603050405020304" pitchFamily="18" charset="0"/>
            </a:rPr>
            <a:t>Đạt được sự công nhận của xã hội, cộng đồng.</a:t>
          </a:r>
          <a:endParaRPr lang="en-US" dirty="0">
            <a:latin typeface="Times New Roman" panose="02020603050405020304" pitchFamily="18" charset="0"/>
            <a:ea typeface="Tahoma" panose="020B0604030504040204" pitchFamily="34" charset="0"/>
            <a:cs typeface="Times New Roman" panose="02020603050405020304" pitchFamily="18" charset="0"/>
          </a:endParaRPr>
        </a:p>
      </dgm:t>
    </dgm:pt>
    <dgm:pt modelId="{D092A18F-87CD-46E1-8609-A0DA36B6DA5C}" type="parTrans" cxnId="{44D46F9A-61C8-4157-921E-5A54C86D5DD5}">
      <dgm:prSet/>
      <dgm:spPr/>
      <dgm:t>
        <a:bodyPr/>
        <a:lstStyle/>
        <a:p>
          <a:endParaRPr lang="en-US"/>
        </a:p>
      </dgm:t>
    </dgm:pt>
    <dgm:pt modelId="{B93B2F01-9B2C-4D4C-9F5D-1C694AC42CB4}" type="sibTrans" cxnId="{44D46F9A-61C8-4157-921E-5A54C86D5DD5}">
      <dgm:prSet/>
      <dgm:spPr/>
      <dgm:t>
        <a:bodyPr/>
        <a:lstStyle/>
        <a:p>
          <a:endParaRPr lang="en-US"/>
        </a:p>
      </dgm:t>
    </dgm:pt>
    <dgm:pt modelId="{60F8DFC3-041F-4F81-84DF-CA9D0363E0B7}">
      <dgm:prSet phldrT="[Text]" custT="1"/>
      <dgm:spPr/>
      <dgm:t>
        <a:bodyPr/>
        <a:lstStyle/>
        <a:p>
          <a:pPr algn="just">
            <a:lnSpc>
              <a:spcPct val="90000"/>
            </a:lnSpc>
            <a:buFont typeface="Arial" panose="020B0604020202020204" pitchFamily="34" charset="0"/>
            <a:buChar char="•"/>
          </a:pPr>
          <a:r>
            <a:rPr lang="vi-VN" sz="2600" dirty="0">
              <a:latin typeface="+mj-lt"/>
              <a:cs typeface="Times New Roman" panose="02020603050405020304" pitchFamily="18" charset="0"/>
            </a:rPr>
            <a:t>Giúp nhà trường có cơ sở để cải tiến và nâng cao chất lượng đào tạo và các hoạt động hỗ trợ của nhà trường</a:t>
          </a:r>
          <a:r>
            <a:rPr lang="en-US" sz="2600" dirty="0">
              <a:latin typeface="+mj-lt"/>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vi-VN" sz="2600" dirty="0">
              <a:latin typeface="+mj-lt"/>
              <a:cs typeface="Times New Roman" panose="02020603050405020304" pitchFamily="18" charset="0"/>
            </a:rPr>
            <a:t>đạt được chuẩn đầu ra</a:t>
          </a:r>
          <a:r>
            <a:rPr lang="en-US" sz="2600" dirty="0">
              <a:latin typeface="+mj-lt"/>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nghiệp</a:t>
          </a:r>
          <a:r>
            <a:rPr lang="en-US" sz="2600" dirty="0">
              <a:latin typeface="Times New Roman" panose="02020603050405020304" pitchFamily="18" charset="0"/>
              <a:cs typeface="Times New Roman" panose="02020603050405020304" pitchFamily="18" charset="0"/>
            </a:rPr>
            <a:t>.</a:t>
          </a:r>
        </a:p>
      </dgm:t>
    </dgm:pt>
    <dgm:pt modelId="{050F9785-01EE-4732-9AC3-A532C077DA7C}" type="parTrans" cxnId="{271003C2-4679-4BD1-9211-25B3080325FB}">
      <dgm:prSet/>
      <dgm:spPr/>
      <dgm:t>
        <a:bodyPr/>
        <a:lstStyle/>
        <a:p>
          <a:endParaRPr lang="en-US"/>
        </a:p>
      </dgm:t>
    </dgm:pt>
    <dgm:pt modelId="{801D7357-B491-4D0F-94DC-E158C3B39811}" type="sibTrans" cxnId="{271003C2-4679-4BD1-9211-25B3080325FB}">
      <dgm:prSet/>
      <dgm:spPr/>
      <dgm:t>
        <a:bodyPr/>
        <a:lstStyle/>
        <a:p>
          <a:endParaRPr lang="en-US"/>
        </a:p>
      </dgm:t>
    </dgm:pt>
    <dgm:pt modelId="{C2AAB05F-699F-4F1C-96D1-D9ADEE631B02}">
      <dgm:prSet phldrT="[Text]" custT="1"/>
      <dgm:spPr/>
      <dgm:t>
        <a:bodyPr/>
        <a:lstStyle/>
        <a:p>
          <a:pPr algn="just">
            <a:lnSpc>
              <a:spcPct val="100000"/>
            </a:lnSpc>
            <a:buFont typeface="Arial" panose="020B0604020202020204" pitchFamily="34" charset="0"/>
            <a:buChar char="•"/>
          </a:pPr>
          <a:r>
            <a:rPr lang="en-US" sz="2600" dirty="0">
              <a:latin typeface="+mj-lt"/>
              <a:cs typeface="Times New Roman" panose="02020603050405020304" pitchFamily="18" charset="0"/>
            </a:rPr>
            <a:t>T</a:t>
          </a:r>
          <a:r>
            <a:rPr lang="vi-VN" sz="2600" dirty="0">
              <a:latin typeface="+mj-lt"/>
            </a:rPr>
            <a:t>ăng cơ hội có việc làm</a:t>
          </a:r>
          <a:r>
            <a:rPr lang="en-US" sz="2600" dirty="0">
              <a:latin typeface="+mj-lt"/>
            </a:rPr>
            <a:t>.</a:t>
          </a:r>
        </a:p>
      </dgm:t>
    </dgm:pt>
    <dgm:pt modelId="{4B0AA40E-AF28-4470-BE19-4051235BC0F2}" type="parTrans" cxnId="{B7EA32B3-E685-4F1C-893B-E609667E2803}">
      <dgm:prSet/>
      <dgm:spPr/>
      <dgm:t>
        <a:bodyPr/>
        <a:lstStyle/>
        <a:p>
          <a:endParaRPr lang="en-US"/>
        </a:p>
      </dgm:t>
    </dgm:pt>
    <dgm:pt modelId="{7B24B2FD-B699-41CF-BD08-1105B3B22F4A}" type="sibTrans" cxnId="{B7EA32B3-E685-4F1C-893B-E609667E2803}">
      <dgm:prSet/>
      <dgm:spPr/>
      <dgm:t>
        <a:bodyPr/>
        <a:lstStyle/>
        <a:p>
          <a:endParaRPr lang="en-US"/>
        </a:p>
      </dgm:t>
    </dgm:pt>
    <dgm:pt modelId="{01E50E50-2B52-441A-8662-5EE5308D1101}">
      <dgm:prSet/>
      <dgm:spPr/>
      <dgm:t>
        <a:bodyPr/>
        <a:lstStyle/>
        <a:p>
          <a:pPr algn="l">
            <a:lnSpc>
              <a:spcPct val="100000"/>
            </a:lnSpc>
            <a:buFont typeface="Arial" panose="020B0604020202020204" pitchFamily="34" charset="0"/>
            <a:buChar char="•"/>
          </a:pPr>
          <a:endParaRPr lang="en-US" sz="2500" dirty="0">
            <a:latin typeface="+mj-lt"/>
          </a:endParaRPr>
        </a:p>
      </dgm:t>
    </dgm:pt>
    <dgm:pt modelId="{090126F5-91E5-4E9A-942D-5B3F8957C689}" type="parTrans" cxnId="{B2B5F3C1-CE77-41FB-8A59-22A164EEE76D}">
      <dgm:prSet/>
      <dgm:spPr/>
      <dgm:t>
        <a:bodyPr/>
        <a:lstStyle/>
        <a:p>
          <a:endParaRPr lang="en-US"/>
        </a:p>
      </dgm:t>
    </dgm:pt>
    <dgm:pt modelId="{AD9E33D8-64F8-42C0-B122-082A9E0BDF11}" type="sibTrans" cxnId="{B2B5F3C1-CE77-41FB-8A59-22A164EEE76D}">
      <dgm:prSet/>
      <dgm:spPr/>
      <dgm:t>
        <a:bodyPr/>
        <a:lstStyle/>
        <a:p>
          <a:endParaRPr lang="en-US"/>
        </a:p>
      </dgm:t>
    </dgm:pt>
    <dgm:pt modelId="{E18AB1AE-9697-4531-9BA3-5F3B32FEF9A6}">
      <dgm:prSet phldrT="[Text]" custT="1"/>
      <dgm:spPr/>
      <dgm:t>
        <a:bodyPr/>
        <a:lstStyle/>
        <a:p>
          <a:pPr algn="just">
            <a:lnSpc>
              <a:spcPct val="90000"/>
            </a:lnSpc>
            <a:buFont typeface="Arial" panose="020B0604020202020204" pitchFamily="34" charset="0"/>
            <a:buChar char="•"/>
          </a:pP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kỹ</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NSDLĐ.</a:t>
          </a:r>
        </a:p>
      </dgm:t>
    </dgm:pt>
    <dgm:pt modelId="{7CCD9499-9096-46F5-BBAC-464D7C6423A0}" type="parTrans" cxnId="{6FDDE1CC-2A37-4072-B656-C991A03D533F}">
      <dgm:prSet/>
      <dgm:spPr/>
      <dgm:t>
        <a:bodyPr/>
        <a:lstStyle/>
        <a:p>
          <a:endParaRPr lang="en-US"/>
        </a:p>
      </dgm:t>
    </dgm:pt>
    <dgm:pt modelId="{068E2B9B-9E38-4AA8-8044-3C3349C1483B}" type="sibTrans" cxnId="{6FDDE1CC-2A37-4072-B656-C991A03D533F}">
      <dgm:prSet/>
      <dgm:spPr/>
      <dgm:t>
        <a:bodyPr/>
        <a:lstStyle/>
        <a:p>
          <a:endParaRPr lang="en-US"/>
        </a:p>
      </dgm:t>
    </dgm:pt>
    <dgm:pt modelId="{8C1601E5-4AA4-4D96-8481-99556318F9E2}" type="pres">
      <dgm:prSet presAssocID="{A81AE0CA-1597-4EA8-BF60-02477BCB5629}" presName="Name0" presStyleCnt="0">
        <dgm:presLayoutVars>
          <dgm:dir/>
          <dgm:animLvl val="lvl"/>
          <dgm:resizeHandles val="exact"/>
        </dgm:presLayoutVars>
      </dgm:prSet>
      <dgm:spPr/>
    </dgm:pt>
    <dgm:pt modelId="{8E21B7B9-4B0D-4AB0-994A-589D568031BE}" type="pres">
      <dgm:prSet presAssocID="{F6680EFF-4F85-4127-B2E1-630463E35685}" presName="composite" presStyleCnt="0"/>
      <dgm:spPr/>
    </dgm:pt>
    <dgm:pt modelId="{67A265D6-5747-4C0C-BE31-EA433934B620}" type="pres">
      <dgm:prSet presAssocID="{F6680EFF-4F85-4127-B2E1-630463E35685}" presName="parTx" presStyleLbl="alignNode1" presStyleIdx="0" presStyleCnt="2">
        <dgm:presLayoutVars>
          <dgm:chMax val="0"/>
          <dgm:chPref val="0"/>
          <dgm:bulletEnabled val="1"/>
        </dgm:presLayoutVars>
      </dgm:prSet>
      <dgm:spPr/>
    </dgm:pt>
    <dgm:pt modelId="{13D06C41-4A6B-4335-9361-BF3A2FDA8643}" type="pres">
      <dgm:prSet presAssocID="{F6680EFF-4F85-4127-B2E1-630463E35685}" presName="desTx" presStyleLbl="alignAccFollowNode1" presStyleIdx="0" presStyleCnt="2">
        <dgm:presLayoutVars>
          <dgm:bulletEnabled val="1"/>
        </dgm:presLayoutVars>
      </dgm:prSet>
      <dgm:spPr/>
    </dgm:pt>
    <dgm:pt modelId="{A9E8FAAF-EBC4-4BA6-AB7A-1AFE927DC1EF}" type="pres">
      <dgm:prSet presAssocID="{C96BA812-DD6E-4A25-AE7F-299B00589966}" presName="space" presStyleCnt="0"/>
      <dgm:spPr/>
    </dgm:pt>
    <dgm:pt modelId="{960D3B77-5030-445C-A007-71E54FB7F4F9}" type="pres">
      <dgm:prSet presAssocID="{42F38636-4495-4068-B237-ADD457AEFD01}" presName="composite" presStyleCnt="0"/>
      <dgm:spPr/>
    </dgm:pt>
    <dgm:pt modelId="{037268E9-FA92-42C6-9AD3-0E9E7B50CB9A}" type="pres">
      <dgm:prSet presAssocID="{42F38636-4495-4068-B237-ADD457AEFD01}" presName="parTx" presStyleLbl="alignNode1" presStyleIdx="1" presStyleCnt="2">
        <dgm:presLayoutVars>
          <dgm:chMax val="0"/>
          <dgm:chPref val="0"/>
          <dgm:bulletEnabled val="1"/>
        </dgm:presLayoutVars>
      </dgm:prSet>
      <dgm:spPr/>
    </dgm:pt>
    <dgm:pt modelId="{A57562A7-FD61-4C2E-8448-A68C204CC69C}" type="pres">
      <dgm:prSet presAssocID="{42F38636-4495-4068-B237-ADD457AEFD01}" presName="desTx" presStyleLbl="alignAccFollowNode1" presStyleIdx="1" presStyleCnt="2">
        <dgm:presLayoutVars>
          <dgm:bulletEnabled val="1"/>
        </dgm:presLayoutVars>
      </dgm:prSet>
      <dgm:spPr/>
    </dgm:pt>
  </dgm:ptLst>
  <dgm:cxnLst>
    <dgm:cxn modelId="{0152A804-10DD-4D5B-884D-494A6B9659BC}" type="presOf" srcId="{60F8DFC3-041F-4F81-84DF-CA9D0363E0B7}" destId="{A57562A7-FD61-4C2E-8448-A68C204CC69C}" srcOrd="0" destOrd="0" presId="urn:microsoft.com/office/officeart/2005/8/layout/hList1"/>
    <dgm:cxn modelId="{D2111D0C-8FDB-44D4-A748-460DC349F80E}" srcId="{F6680EFF-4F85-4127-B2E1-630463E35685}" destId="{9DCD8AFD-A808-4915-AF06-D75493206695}" srcOrd="1" destOrd="0" parTransId="{0FD1F5D2-03E3-4535-AF8F-4839D98CE63C}" sibTransId="{73371E06-951D-4012-85B4-F5B095B423DF}"/>
    <dgm:cxn modelId="{984D2810-203A-491C-91C1-AED61DC26C21}" type="presOf" srcId="{A0CB42F9-C2E3-4601-B24A-0DC7A46AE8AB}" destId="{13D06C41-4A6B-4335-9361-BF3A2FDA8643}" srcOrd="0" destOrd="2" presId="urn:microsoft.com/office/officeart/2005/8/layout/hList1"/>
    <dgm:cxn modelId="{DAC8555F-8F0E-4F6D-9BDA-DB1E9B391C7F}" type="presOf" srcId="{E18AB1AE-9697-4531-9BA3-5F3B32FEF9A6}" destId="{A57562A7-FD61-4C2E-8448-A68C204CC69C}" srcOrd="0" destOrd="1" presId="urn:microsoft.com/office/officeart/2005/8/layout/hList1"/>
    <dgm:cxn modelId="{FFD82C4C-0960-4747-B4F4-B4040AE8999D}" type="presOf" srcId="{A81AE0CA-1597-4EA8-BF60-02477BCB5629}" destId="{8C1601E5-4AA4-4D96-8481-99556318F9E2}" srcOrd="0" destOrd="0" presId="urn:microsoft.com/office/officeart/2005/8/layout/hList1"/>
    <dgm:cxn modelId="{6D747E4D-E4DF-432B-8D57-9453A2014DE8}" type="presOf" srcId="{F6680EFF-4F85-4127-B2E1-630463E35685}" destId="{67A265D6-5747-4C0C-BE31-EA433934B620}" srcOrd="0" destOrd="0" presId="urn:microsoft.com/office/officeart/2005/8/layout/hList1"/>
    <dgm:cxn modelId="{3E55E652-7BAB-40B9-A2AB-3A7F71006A00}" type="presOf" srcId="{DB66F1F1-264E-4F41-B47B-8DBE6AEE3622}" destId="{13D06C41-4A6B-4335-9361-BF3A2FDA8643}" srcOrd="0" destOrd="4" presId="urn:microsoft.com/office/officeart/2005/8/layout/hList1"/>
    <dgm:cxn modelId="{6D98DC73-CCF6-4C48-A8FA-0237B1428613}" type="presOf" srcId="{9DCD8AFD-A808-4915-AF06-D75493206695}" destId="{13D06C41-4A6B-4335-9361-BF3A2FDA8643}" srcOrd="0" destOrd="1" presId="urn:microsoft.com/office/officeart/2005/8/layout/hList1"/>
    <dgm:cxn modelId="{F5BA6674-60E9-463F-BAEA-0EA7240B0E6E}" srcId="{A81AE0CA-1597-4EA8-BF60-02477BCB5629}" destId="{F6680EFF-4F85-4127-B2E1-630463E35685}" srcOrd="0" destOrd="0" parTransId="{B2A32173-9799-4067-B783-658F774E6E16}" sibTransId="{C96BA812-DD6E-4A25-AE7F-299B00589966}"/>
    <dgm:cxn modelId="{0EA46058-C5FE-4F45-89B3-8CEBFBBA0994}" type="presOf" srcId="{42F38636-4495-4068-B237-ADD457AEFD01}" destId="{037268E9-FA92-42C6-9AD3-0E9E7B50CB9A}" srcOrd="0" destOrd="0" presId="urn:microsoft.com/office/officeart/2005/8/layout/hList1"/>
    <dgm:cxn modelId="{68141859-0FB2-4160-82FF-32745F6B0F4B}" srcId="{A81AE0CA-1597-4EA8-BF60-02477BCB5629}" destId="{42F38636-4495-4068-B237-ADD457AEFD01}" srcOrd="1" destOrd="0" parTransId="{65666724-5B51-4A16-BAED-4F5D8EE250F3}" sibTransId="{DF66F65B-DC03-4045-A8F6-651259308D0F}"/>
    <dgm:cxn modelId="{763E7A85-3EFC-49D0-BE2E-11EA63CD0D9A}" type="presOf" srcId="{B263FD42-0F5E-4B15-8B0E-2B7F94D4A783}" destId="{13D06C41-4A6B-4335-9361-BF3A2FDA8643}" srcOrd="0" destOrd="0" presId="urn:microsoft.com/office/officeart/2005/8/layout/hList1"/>
    <dgm:cxn modelId="{0D9B6499-4115-45F0-A13F-B4D6C54C3255}" type="presOf" srcId="{01E50E50-2B52-441A-8662-5EE5308D1101}" destId="{A57562A7-FD61-4C2E-8448-A68C204CC69C}" srcOrd="0" destOrd="3" presId="urn:microsoft.com/office/officeart/2005/8/layout/hList1"/>
    <dgm:cxn modelId="{44D46F9A-61C8-4157-921E-5A54C86D5DD5}" srcId="{F6680EFF-4F85-4127-B2E1-630463E35685}" destId="{010F059F-8A4D-46F9-8EE8-74C74BF04279}" srcOrd="3" destOrd="0" parTransId="{D092A18F-87CD-46E1-8609-A0DA36B6DA5C}" sibTransId="{B93B2F01-9B2C-4D4C-9F5D-1C694AC42CB4}"/>
    <dgm:cxn modelId="{27542DA3-60F5-4549-B932-78554EBAD51A}" srcId="{F6680EFF-4F85-4127-B2E1-630463E35685}" destId="{B263FD42-0F5E-4B15-8B0E-2B7F94D4A783}" srcOrd="0" destOrd="0" parTransId="{B9E433CA-D70D-4B68-BBF7-19BD6096A618}" sibTransId="{D1A5DD96-1F92-4ABA-AEF4-86ADDDC8A404}"/>
    <dgm:cxn modelId="{06EA53A4-2456-43ED-8B82-8D095A862512}" srcId="{F6680EFF-4F85-4127-B2E1-630463E35685}" destId="{A0CB42F9-C2E3-4601-B24A-0DC7A46AE8AB}" srcOrd="2" destOrd="0" parTransId="{B4C74D3A-134B-4FED-A82E-CE30DB3065FA}" sibTransId="{A39F34B0-5BD8-4E1A-8C39-B179D90EB17B}"/>
    <dgm:cxn modelId="{B581FDB0-CC13-40C3-AC36-B9E6D5C441BA}" type="presOf" srcId="{010F059F-8A4D-46F9-8EE8-74C74BF04279}" destId="{13D06C41-4A6B-4335-9361-BF3A2FDA8643}" srcOrd="0" destOrd="3" presId="urn:microsoft.com/office/officeart/2005/8/layout/hList1"/>
    <dgm:cxn modelId="{B7EA32B3-E685-4F1C-893B-E609667E2803}" srcId="{42F38636-4495-4068-B237-ADD457AEFD01}" destId="{C2AAB05F-699F-4F1C-96D1-D9ADEE631B02}" srcOrd="2" destOrd="0" parTransId="{4B0AA40E-AF28-4470-BE19-4051235BC0F2}" sibTransId="{7B24B2FD-B699-41CF-BD08-1105B3B22F4A}"/>
    <dgm:cxn modelId="{3DD56FB3-A370-480C-B90C-9E02C9CCEAEB}" type="presOf" srcId="{C2AAB05F-699F-4F1C-96D1-D9ADEE631B02}" destId="{A57562A7-FD61-4C2E-8448-A68C204CC69C}" srcOrd="0" destOrd="2" presId="urn:microsoft.com/office/officeart/2005/8/layout/hList1"/>
    <dgm:cxn modelId="{B2B5F3C1-CE77-41FB-8A59-22A164EEE76D}" srcId="{42F38636-4495-4068-B237-ADD457AEFD01}" destId="{01E50E50-2B52-441A-8662-5EE5308D1101}" srcOrd="3" destOrd="0" parTransId="{090126F5-91E5-4E9A-942D-5B3F8957C689}" sibTransId="{AD9E33D8-64F8-42C0-B122-082A9E0BDF11}"/>
    <dgm:cxn modelId="{271003C2-4679-4BD1-9211-25B3080325FB}" srcId="{42F38636-4495-4068-B237-ADD457AEFD01}" destId="{60F8DFC3-041F-4F81-84DF-CA9D0363E0B7}" srcOrd="0" destOrd="0" parTransId="{050F9785-01EE-4732-9AC3-A532C077DA7C}" sibTransId="{801D7357-B491-4D0F-94DC-E158C3B39811}"/>
    <dgm:cxn modelId="{F8FCEAC9-659E-479F-9073-0C8B6DD8CE23}" srcId="{F6680EFF-4F85-4127-B2E1-630463E35685}" destId="{DB66F1F1-264E-4F41-B47B-8DBE6AEE3622}" srcOrd="4" destOrd="0" parTransId="{B177A4EC-3933-47EE-8B97-A813AAB3FC7A}" sibTransId="{F5016E28-D8D7-481D-9F3A-69304C498584}"/>
    <dgm:cxn modelId="{6FDDE1CC-2A37-4072-B656-C991A03D533F}" srcId="{42F38636-4495-4068-B237-ADD457AEFD01}" destId="{E18AB1AE-9697-4531-9BA3-5F3B32FEF9A6}" srcOrd="1" destOrd="0" parTransId="{7CCD9499-9096-46F5-BBAC-464D7C6423A0}" sibTransId="{068E2B9B-9E38-4AA8-8044-3C3349C1483B}"/>
    <dgm:cxn modelId="{ADE95E1D-0666-4C5F-9CCE-21818662A8CA}" type="presParOf" srcId="{8C1601E5-4AA4-4D96-8481-99556318F9E2}" destId="{8E21B7B9-4B0D-4AB0-994A-589D568031BE}" srcOrd="0" destOrd="0" presId="urn:microsoft.com/office/officeart/2005/8/layout/hList1"/>
    <dgm:cxn modelId="{9380E89D-1175-4ACD-ACB7-05C14F759737}" type="presParOf" srcId="{8E21B7B9-4B0D-4AB0-994A-589D568031BE}" destId="{67A265D6-5747-4C0C-BE31-EA433934B620}" srcOrd="0" destOrd="0" presId="urn:microsoft.com/office/officeart/2005/8/layout/hList1"/>
    <dgm:cxn modelId="{3FCC5CF2-1B1C-471C-9CE8-9C091C07D064}" type="presParOf" srcId="{8E21B7B9-4B0D-4AB0-994A-589D568031BE}" destId="{13D06C41-4A6B-4335-9361-BF3A2FDA8643}" srcOrd="1" destOrd="0" presId="urn:microsoft.com/office/officeart/2005/8/layout/hList1"/>
    <dgm:cxn modelId="{8E91989C-F8D6-4D2B-961D-6AE0173AAF9E}" type="presParOf" srcId="{8C1601E5-4AA4-4D96-8481-99556318F9E2}" destId="{A9E8FAAF-EBC4-4BA6-AB7A-1AFE927DC1EF}" srcOrd="1" destOrd="0" presId="urn:microsoft.com/office/officeart/2005/8/layout/hList1"/>
    <dgm:cxn modelId="{9912C3D5-24CE-4599-9BC5-C26A47026EEB}" type="presParOf" srcId="{8C1601E5-4AA4-4D96-8481-99556318F9E2}" destId="{960D3B77-5030-445C-A007-71E54FB7F4F9}" srcOrd="2" destOrd="0" presId="urn:microsoft.com/office/officeart/2005/8/layout/hList1"/>
    <dgm:cxn modelId="{11127A5D-E879-4B3A-B3DD-CD91AA674021}" type="presParOf" srcId="{960D3B77-5030-445C-A007-71E54FB7F4F9}" destId="{037268E9-FA92-42C6-9AD3-0E9E7B50CB9A}" srcOrd="0" destOrd="0" presId="urn:microsoft.com/office/officeart/2005/8/layout/hList1"/>
    <dgm:cxn modelId="{A3929664-3895-44B1-81BB-E8F16525F2CC}" type="presParOf" srcId="{960D3B77-5030-445C-A007-71E54FB7F4F9}" destId="{A57562A7-FD61-4C2E-8448-A68C204CC69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1AE0CA-1597-4EA8-BF60-02477BCB5629}"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F6680EFF-4F85-4127-B2E1-630463E35685}">
      <dgm:prSet phldrT="[Text]" custT="1"/>
      <dgm:spPr/>
      <dgm:t>
        <a:bodyPr/>
        <a:lstStyle/>
        <a:p>
          <a:r>
            <a:rPr lang="en-US" sz="2600" b="1" dirty="0" err="1">
              <a:latin typeface="Times New Roman" panose="02020603050405020304" pitchFamily="18" charset="0"/>
              <a:cs typeface="Times New Roman" panose="02020603050405020304" pitchFamily="18" charset="0"/>
            </a:rPr>
            <a:t>Đối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lượng</a:t>
          </a:r>
          <a:r>
            <a:rPr lang="en-US" sz="2600" dirty="0">
              <a:latin typeface="Times New Roman" panose="02020603050405020304" pitchFamily="18" charset="0"/>
              <a:cs typeface="Times New Roman" panose="02020603050405020304" pitchFamily="18" charset="0"/>
            </a:rPr>
            <a:t> GDĐH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a:t>
          </a:r>
          <a:endParaRPr lang="en-US" sz="2600" dirty="0"/>
        </a:p>
      </dgm:t>
    </dgm:pt>
    <dgm:pt modelId="{B2A32173-9799-4067-B783-658F774E6E16}" type="parTrans" cxnId="{F5BA6674-60E9-463F-BAEA-0EA7240B0E6E}">
      <dgm:prSet/>
      <dgm:spPr/>
      <dgm:t>
        <a:bodyPr/>
        <a:lstStyle/>
        <a:p>
          <a:endParaRPr lang="en-US"/>
        </a:p>
      </dgm:t>
    </dgm:pt>
    <dgm:pt modelId="{C96BA812-DD6E-4A25-AE7F-299B00589966}" type="sibTrans" cxnId="{F5BA6674-60E9-463F-BAEA-0EA7240B0E6E}">
      <dgm:prSet/>
      <dgm:spPr/>
      <dgm:t>
        <a:bodyPr/>
        <a:lstStyle/>
        <a:p>
          <a:endParaRPr lang="en-US"/>
        </a:p>
      </dgm:t>
    </dgm:pt>
    <dgm:pt modelId="{B263FD42-0F5E-4B15-8B0E-2B7F94D4A783}">
      <dgm:prSet phldrT="[Text]" custT="1"/>
      <dgm:spPr/>
      <dgm:t>
        <a:bodyPr/>
        <a:lstStyle/>
        <a:p>
          <a:pPr algn="just">
            <a:buFont typeface="Arial" panose="020B0604020202020204" pitchFamily="34" charset="0"/>
            <a:buChar char="•"/>
          </a:pPr>
          <a:r>
            <a:rPr lang="en-US" sz="2600" dirty="0" err="1">
              <a:latin typeface="Times New Roman" panose="02020603050405020304" pitchFamily="18" charset="0"/>
              <a:cs typeface="Times New Roman" panose="02020603050405020304" pitchFamily="18" charset="0"/>
            </a:rPr>
            <a:t>Xác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lượng</a:t>
          </a:r>
          <a:r>
            <a:rPr lang="en-US" sz="2600" dirty="0">
              <a:latin typeface="Times New Roman" panose="02020603050405020304" pitchFamily="18" charset="0"/>
              <a:cs typeface="Times New Roman" panose="02020603050405020304" pitchFamily="18" charset="0"/>
            </a:rPr>
            <a:t> GDĐH;</a:t>
          </a:r>
          <a:endParaRPr lang="en-US" sz="2600" dirty="0"/>
        </a:p>
      </dgm:t>
    </dgm:pt>
    <dgm:pt modelId="{B9E433CA-D70D-4B68-BBF7-19BD6096A618}" type="parTrans" cxnId="{27542DA3-60F5-4549-B932-78554EBAD51A}">
      <dgm:prSet/>
      <dgm:spPr/>
      <dgm:t>
        <a:bodyPr/>
        <a:lstStyle/>
        <a:p>
          <a:endParaRPr lang="en-US"/>
        </a:p>
      </dgm:t>
    </dgm:pt>
    <dgm:pt modelId="{D1A5DD96-1F92-4ABA-AEF4-86ADDDC8A404}" type="sibTrans" cxnId="{27542DA3-60F5-4549-B932-78554EBAD51A}">
      <dgm:prSet/>
      <dgm:spPr/>
      <dgm:t>
        <a:bodyPr/>
        <a:lstStyle/>
        <a:p>
          <a:endParaRPr lang="en-US"/>
        </a:p>
      </dgm:t>
    </dgm:pt>
    <dgm:pt modelId="{42F38636-4495-4068-B237-ADD457AEFD01}">
      <dgm:prSet phldrT="[Text]" custT="1"/>
      <dgm:spPr/>
      <dgm:t>
        <a:bodyPr/>
        <a:lstStyle/>
        <a:p>
          <a:r>
            <a:rPr lang="en-US" sz="2600" b="1" dirty="0" err="1">
              <a:latin typeface="Times New Roman" panose="02020603050405020304" pitchFamily="18" charset="0"/>
              <a:cs typeface="Times New Roman" panose="02020603050405020304" pitchFamily="18" charset="0"/>
            </a:rPr>
            <a:t>Đối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học</a:t>
          </a: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Khi </a:t>
          </a:r>
          <a:r>
            <a:rPr lang="en-US" sz="2600" dirty="0" err="1">
              <a:latin typeface="Times New Roman" panose="02020603050405020304" pitchFamily="18" charset="0"/>
              <a:cs typeface="Times New Roman" panose="02020603050405020304" pitchFamily="18" charset="0"/>
            </a:rPr>
            <a:t>nhà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chuẩn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endParaRPr lang="en-US" sz="2600" dirty="0"/>
        </a:p>
      </dgm:t>
    </dgm:pt>
    <dgm:pt modelId="{65666724-5B51-4A16-BAED-4F5D8EE250F3}" type="parTrans" cxnId="{68141859-0FB2-4160-82FF-32745F6B0F4B}">
      <dgm:prSet/>
      <dgm:spPr/>
      <dgm:t>
        <a:bodyPr/>
        <a:lstStyle/>
        <a:p>
          <a:endParaRPr lang="en-US"/>
        </a:p>
      </dgm:t>
    </dgm:pt>
    <dgm:pt modelId="{DF66F65B-DC03-4045-A8F6-651259308D0F}" type="sibTrans" cxnId="{68141859-0FB2-4160-82FF-32745F6B0F4B}">
      <dgm:prSet/>
      <dgm:spPr/>
      <dgm:t>
        <a:bodyPr/>
        <a:lstStyle/>
        <a:p>
          <a:endParaRPr lang="en-US"/>
        </a:p>
      </dgm:t>
    </dgm:pt>
    <dgm:pt modelId="{5B4BFFA5-08DA-4AE6-8390-D28D9790E0DA}">
      <dgm:prSet phldrT="[Text]"/>
      <dgm:spPr/>
      <dgm:t>
        <a:bodyPr/>
        <a:lstStyle/>
        <a:p>
          <a:pPr algn="just">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Nâng cao giá trị bằng cấp, giúp người học dễ dàng hơn trong việc tìm kiếm việc làm và thăng tiến trong sự nghiệp.</a:t>
          </a:r>
          <a:endParaRPr lang="en-US" dirty="0"/>
        </a:p>
      </dgm:t>
    </dgm:pt>
    <dgm:pt modelId="{842082FA-8DFB-4E72-A9CE-0E00909AA2BB}" type="parTrans" cxnId="{DB0B28C6-0E54-4E5C-AE8D-302BF7709D40}">
      <dgm:prSet/>
      <dgm:spPr/>
      <dgm:t>
        <a:bodyPr/>
        <a:lstStyle/>
        <a:p>
          <a:endParaRPr lang="en-US"/>
        </a:p>
      </dgm:t>
    </dgm:pt>
    <dgm:pt modelId="{DBD8D9FB-AC28-4DC9-A8F3-CE0725A27B3B}" type="sibTrans" cxnId="{DB0B28C6-0E54-4E5C-AE8D-302BF7709D40}">
      <dgm:prSet/>
      <dgm:spPr/>
      <dgm:t>
        <a:bodyPr/>
        <a:lstStyle/>
        <a:p>
          <a:endParaRPr lang="en-US"/>
        </a:p>
      </dgm:t>
    </dgm:pt>
    <dgm:pt modelId="{4403115A-94ED-499F-9A64-2E7DF80F6D87}">
      <dgm:prSet custT="1"/>
      <dgm:spPr/>
      <dgm:t>
        <a:bodyPr/>
        <a:lstStyle/>
        <a:p>
          <a:pPr algn="just"/>
          <a:r>
            <a:rPr lang="en-US" sz="2600" dirty="0" err="1">
              <a:latin typeface="Times New Roman" panose="02020603050405020304" pitchFamily="18" charset="0"/>
              <a:cs typeface="Times New Roman" panose="02020603050405020304" pitchFamily="18" charset="0"/>
            </a:rPr>
            <a:t>Nâng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CSGD </a:t>
          </a:r>
          <a:r>
            <a:rPr lang="en-US" sz="2600" dirty="0" err="1">
              <a:latin typeface="Times New Roman" panose="02020603050405020304" pitchFamily="18" charset="0"/>
              <a:cs typeface="Times New Roman" panose="02020603050405020304" pitchFamily="18" charset="0"/>
            </a:rPr>
            <a:t>đại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a:t>
          </a:r>
        </a:p>
      </dgm:t>
    </dgm:pt>
    <dgm:pt modelId="{2A6EA242-7B97-48CB-9FB1-7DE5CD2D5441}" type="parTrans" cxnId="{9AF1D8FE-CBBB-45DD-9EEE-B954AAA7C8A6}">
      <dgm:prSet/>
      <dgm:spPr/>
      <dgm:t>
        <a:bodyPr/>
        <a:lstStyle/>
        <a:p>
          <a:endParaRPr lang="en-US"/>
        </a:p>
      </dgm:t>
    </dgm:pt>
    <dgm:pt modelId="{323A00DC-DDD8-4550-8B09-DDBCF56139EF}" type="sibTrans" cxnId="{9AF1D8FE-CBBB-45DD-9EEE-B954AAA7C8A6}">
      <dgm:prSet/>
      <dgm:spPr/>
      <dgm:t>
        <a:bodyPr/>
        <a:lstStyle/>
        <a:p>
          <a:endParaRPr lang="en-US"/>
        </a:p>
      </dgm:t>
    </dgm:pt>
    <dgm:pt modelId="{71968956-EDD7-4F5E-8EBC-1FBCF6FDA323}">
      <dgm:prSet custT="1"/>
      <dgm:spPr/>
      <dgm:t>
        <a:bodyPr/>
        <a:lstStyle/>
        <a:p>
          <a:pPr algn="just"/>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nhiệm</a:t>
          </a:r>
          <a:r>
            <a:rPr lang="en-US" sz="2600" dirty="0">
              <a:latin typeface="Times New Roman" panose="02020603050405020304" pitchFamily="18" charset="0"/>
              <a:cs typeface="Times New Roman" panose="02020603050405020304" pitchFamily="18" charset="0"/>
            </a:rPr>
            <a:t>;</a:t>
          </a:r>
        </a:p>
      </dgm:t>
    </dgm:pt>
    <dgm:pt modelId="{06CEBDBF-FDBE-481D-BA61-7885F7B88673}" type="parTrans" cxnId="{D467DEE1-6A14-4D9E-848D-845C9D5EADDA}">
      <dgm:prSet/>
      <dgm:spPr/>
      <dgm:t>
        <a:bodyPr/>
        <a:lstStyle/>
        <a:p>
          <a:endParaRPr lang="en-US"/>
        </a:p>
      </dgm:t>
    </dgm:pt>
    <dgm:pt modelId="{01931457-C6AC-403A-A703-5CD5D06EB29E}" type="sibTrans" cxnId="{D467DEE1-6A14-4D9E-848D-845C9D5EADDA}">
      <dgm:prSet/>
      <dgm:spPr/>
      <dgm:t>
        <a:bodyPr/>
        <a:lstStyle/>
        <a:p>
          <a:endParaRPr lang="en-US"/>
        </a:p>
      </dgm:t>
    </dgm:pt>
    <dgm:pt modelId="{C143C1E1-388A-4BD5-A445-BAC96790C6EB}">
      <dgm:prSet custT="1"/>
      <dgm:spPr/>
      <dgm:t>
        <a:bodyPr/>
        <a:lstStyle/>
        <a:p>
          <a:pPr algn="just"/>
          <a:r>
            <a:rPr lang="en-US" sz="2600" dirty="0" err="1">
              <a:latin typeface="Times New Roman" panose="02020603050405020304" pitchFamily="18" charset="0"/>
              <a:cs typeface="Times New Roman" panose="02020603050405020304" pitchFamily="18" charset="0"/>
            </a:rPr>
            <a:t>Hỗ</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a:t>
          </a:r>
        </a:p>
      </dgm:t>
    </dgm:pt>
    <dgm:pt modelId="{15F32947-5084-43CB-89B5-2AE49D8FDD43}" type="parTrans" cxnId="{35708C96-E327-4D26-A343-06330D0CF270}">
      <dgm:prSet/>
      <dgm:spPr/>
      <dgm:t>
        <a:bodyPr/>
        <a:lstStyle/>
        <a:p>
          <a:endParaRPr lang="en-US"/>
        </a:p>
      </dgm:t>
    </dgm:pt>
    <dgm:pt modelId="{764DB91A-30E7-4AE5-96D9-170EF36933AB}" type="sibTrans" cxnId="{35708C96-E327-4D26-A343-06330D0CF270}">
      <dgm:prSet/>
      <dgm:spPr/>
      <dgm:t>
        <a:bodyPr/>
        <a:lstStyle/>
        <a:p>
          <a:endParaRPr lang="en-US"/>
        </a:p>
      </dgm:t>
    </dgm:pt>
    <dgm:pt modelId="{7106E9AA-A9B3-45D2-97C2-4120C196A31E}">
      <dgm:prSet custT="1"/>
      <dgm:spPr/>
      <dgm:t>
        <a:bodyPr/>
        <a:lstStyle/>
        <a:p>
          <a:pPr algn="just"/>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CSGD </a:t>
          </a:r>
          <a:r>
            <a:rPr lang="en-US" sz="2600" dirty="0" err="1">
              <a:latin typeface="Times New Roman" panose="02020603050405020304" pitchFamily="18" charset="0"/>
              <a:cs typeface="Times New Roman" panose="02020603050405020304" pitchFamily="18" charset="0"/>
            </a:rPr>
            <a:t>đại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a:t>
          </a:r>
          <a:endParaRPr lang="en-US" sz="2600" dirty="0"/>
        </a:p>
      </dgm:t>
    </dgm:pt>
    <dgm:pt modelId="{3CDA30F7-00D0-460D-B085-773BD71831B6}" type="parTrans" cxnId="{5CA29CCC-7272-432D-867A-D9F9D4A14102}">
      <dgm:prSet/>
      <dgm:spPr/>
      <dgm:t>
        <a:bodyPr/>
        <a:lstStyle/>
        <a:p>
          <a:endParaRPr lang="en-US"/>
        </a:p>
      </dgm:t>
    </dgm:pt>
    <dgm:pt modelId="{782EFDAB-AD47-4FF9-963C-7CFB860C5EC7}" type="sibTrans" cxnId="{5CA29CCC-7272-432D-867A-D9F9D4A14102}">
      <dgm:prSet/>
      <dgm:spPr/>
      <dgm:t>
        <a:bodyPr/>
        <a:lstStyle/>
        <a:p>
          <a:endParaRPr lang="en-US"/>
        </a:p>
      </dgm:t>
    </dgm:pt>
    <dgm:pt modelId="{6A50EF5E-4429-4E36-89A9-E660AAA83499}">
      <dgm:prSet/>
      <dgm:spPr/>
      <dgm:t>
        <a:bodyPr/>
        <a:lstStyle/>
        <a:p>
          <a:pPr algn="just"/>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mn-ea"/>
              <a:cs typeface="Times New Roman" panose="02020603050405020304" pitchFamily="18" charset="0"/>
            </a:rPr>
            <a:t>hợp</a:t>
          </a:r>
          <a:r>
            <a:rPr lang="en-US" dirty="0">
              <a:latin typeface="Times New Roman" panose="02020603050405020304" pitchFamily="18" charset="0"/>
              <a:ea typeface="+mn-ea"/>
              <a:cs typeface="Times New Roman" panose="02020603050405020304" pitchFamily="18" charset="0"/>
            </a:rPr>
            <a:t> </a:t>
          </a:r>
          <a:r>
            <a:rPr lang="en-US" dirty="0" err="1">
              <a:latin typeface="Times New Roman" panose="02020603050405020304" pitchFamily="18" charset="0"/>
              <a:ea typeface="+mn-ea"/>
              <a:cs typeface="Times New Roman" panose="02020603050405020304" pitchFamily="18" charset="0"/>
            </a:rPr>
            <a:t>tác</a:t>
          </a:r>
          <a:r>
            <a:rPr lang="en-US" dirty="0">
              <a:latin typeface="Times New Roman" panose="02020603050405020304" pitchFamily="18" charset="0"/>
              <a:ea typeface="+mn-ea"/>
              <a:cs typeface="Times New Roman" panose="02020603050405020304" pitchFamily="18" charset="0"/>
            </a:rPr>
            <a:t>, </a:t>
          </a:r>
          <a:r>
            <a:rPr lang="en-US" dirty="0" err="1">
              <a:latin typeface="Times New Roman" panose="02020603050405020304" pitchFamily="18" charset="0"/>
              <a:ea typeface="+mn-ea"/>
              <a:cs typeface="Times New Roman" panose="02020603050405020304" pitchFamily="18" charset="0"/>
            </a:rPr>
            <a:t>hỗ</a:t>
          </a:r>
          <a:r>
            <a:rPr lang="en-US" dirty="0">
              <a:latin typeface="Times New Roman" panose="02020603050405020304" pitchFamily="18" charset="0"/>
              <a:ea typeface="+mn-ea"/>
              <a:cs typeface="Times New Roman" panose="02020603050405020304" pitchFamily="18" charset="0"/>
            </a:rPr>
            <a:t> </a:t>
          </a:r>
          <a:r>
            <a:rPr lang="en-US" dirty="0" err="1">
              <a:latin typeface="Times New Roman" panose="02020603050405020304" pitchFamily="18" charset="0"/>
              <a:ea typeface="+mn-ea"/>
              <a:cs typeface="Times New Roman" panose="02020603050405020304" pitchFamily="18" charset="0"/>
            </a:rPr>
            <a:t>trợ</a:t>
          </a:r>
          <a:r>
            <a:rPr lang="en-US" dirty="0">
              <a:latin typeface="Times New Roman" panose="02020603050405020304" pitchFamily="18" charset="0"/>
              <a:ea typeface="+mn-ea"/>
              <a:cs typeface="Times New Roman" panose="02020603050405020304" pitchFamily="18" charset="0"/>
            </a:rPr>
            <a:t>, </a:t>
          </a:r>
          <a:r>
            <a:rPr lang="en-US" dirty="0" err="1">
              <a:latin typeface="Times New Roman" panose="02020603050405020304" pitchFamily="18" charset="0"/>
              <a:ea typeface="+mn-ea"/>
              <a:cs typeface="Times New Roman" panose="02020603050405020304" pitchFamily="18" charset="0"/>
            </a:rPr>
            <a:t>liên</a:t>
          </a:r>
          <a:r>
            <a:rPr lang="en-US" dirty="0">
              <a:latin typeface="Times New Roman" panose="02020603050405020304" pitchFamily="18" charset="0"/>
              <a:ea typeface="+mn-ea"/>
              <a:cs typeface="Times New Roman" panose="02020603050405020304" pitchFamily="18" charset="0"/>
            </a:rPr>
            <a:t> </a:t>
          </a:r>
          <a:r>
            <a:rPr lang="en-US" dirty="0" err="1">
              <a:latin typeface="Times New Roman" panose="02020603050405020304" pitchFamily="18" charset="0"/>
              <a:ea typeface="+mn-ea"/>
              <a:cs typeface="Times New Roman" panose="02020603050405020304" pitchFamily="18" charset="0"/>
            </a:rPr>
            <a:t>kết</a:t>
          </a:r>
          <a:r>
            <a:rPr lang="en-US" dirty="0">
              <a:latin typeface="Times New Roman" panose="02020603050405020304" pitchFamily="18" charset="0"/>
              <a:ea typeface="+mn-ea"/>
              <a:cs typeface="Times New Roman" panose="02020603050405020304" pitchFamily="18" charset="0"/>
            </a:rPr>
            <a:t> </a:t>
          </a:r>
          <a:r>
            <a:rPr lang="en-US" dirty="0" err="1">
              <a:latin typeface="Times New Roman" panose="02020603050405020304" pitchFamily="18" charset="0"/>
              <a:ea typeface="+mn-ea"/>
              <a:cs typeface="Times New Roman" panose="02020603050405020304" pitchFamily="18" charset="0"/>
            </a:rPr>
            <a:t>đào</a:t>
          </a:r>
          <a:r>
            <a:rPr lang="en-US" dirty="0">
              <a:latin typeface="Times New Roman" panose="02020603050405020304" pitchFamily="18" charset="0"/>
              <a:ea typeface="+mn-ea"/>
              <a:cs typeface="Times New Roman" panose="02020603050405020304" pitchFamily="18" charset="0"/>
            </a:rPr>
            <a:t> </a:t>
          </a:r>
          <a:r>
            <a:rPr lang="en-US" dirty="0" err="1">
              <a:latin typeface="Times New Roman" panose="02020603050405020304" pitchFamily="18" charset="0"/>
              <a:ea typeface="+mn-ea"/>
              <a:cs typeface="Times New Roman" panose="02020603050405020304" pitchFamily="18" charset="0"/>
            </a:rPr>
            <a:t>tạo</a:t>
          </a:r>
          <a:r>
            <a:rPr lang="en-US" dirty="0">
              <a:latin typeface="Times New Roman" panose="02020603050405020304" pitchFamily="18" charset="0"/>
              <a:ea typeface="+mn-ea"/>
              <a:cs typeface="Times New Roman" panose="02020603050405020304" pitchFamily="18" charset="0"/>
            </a:rPr>
            <a:t> (</a:t>
          </a:r>
          <a:r>
            <a:rPr lang="en-US" dirty="0" err="1">
              <a:latin typeface="Times New Roman" panose="02020603050405020304" pitchFamily="18" charset="0"/>
              <a:ea typeface="+mn-ea"/>
              <a:cs typeface="Times New Roman" panose="02020603050405020304" pitchFamily="18" charset="0"/>
            </a:rPr>
            <a:t>trao</a:t>
          </a:r>
          <a:r>
            <a:rPr lang="en-US" dirty="0">
              <a:latin typeface="Times New Roman" panose="02020603050405020304" pitchFamily="18" charset="0"/>
              <a:ea typeface="+mn-ea"/>
              <a:cs typeface="Times New Roman" panose="02020603050405020304" pitchFamily="18" charset="0"/>
            </a:rPr>
            <a:t> </a:t>
          </a:r>
          <a:r>
            <a:rPr lang="en-US" dirty="0" err="1">
              <a:latin typeface="Times New Roman" panose="02020603050405020304" pitchFamily="18" charset="0"/>
              <a:ea typeface="+mn-ea"/>
              <a:cs typeface="Times New Roman" panose="02020603050405020304" pitchFamily="18" charset="0"/>
            </a:rPr>
            <a:t>đổi</a:t>
          </a:r>
          <a:r>
            <a:rPr lang="en-US" dirty="0">
              <a:latin typeface="Times New Roman" panose="02020603050405020304" pitchFamily="18" charset="0"/>
              <a:ea typeface="+mn-ea"/>
              <a:cs typeface="Times New Roman" panose="02020603050405020304" pitchFamily="18" charset="0"/>
            </a:rPr>
            <a:t> GV, SV, </a:t>
          </a:r>
          <a:r>
            <a:rPr lang="en-US" dirty="0" err="1">
              <a:latin typeface="Times New Roman" panose="02020603050405020304" pitchFamily="18" charset="0"/>
              <a:ea typeface="+mn-ea"/>
              <a:cs typeface="Times New Roman" panose="02020603050405020304" pitchFamily="18" charset="0"/>
            </a:rPr>
            <a:t>hợp</a:t>
          </a:r>
          <a:r>
            <a:rPr lang="en-US" dirty="0">
              <a:latin typeface="Times New Roman" panose="02020603050405020304" pitchFamily="18" charset="0"/>
              <a:ea typeface="+mn-ea"/>
              <a:cs typeface="Times New Roman" panose="02020603050405020304" pitchFamily="18" charset="0"/>
            </a:rPr>
            <a:t> </a:t>
          </a:r>
          <a:r>
            <a:rPr lang="en-US" dirty="0" err="1">
              <a:latin typeface="Times New Roman" panose="02020603050405020304" pitchFamily="18" charset="0"/>
              <a:ea typeface="+mn-ea"/>
              <a:cs typeface="Times New Roman" panose="02020603050405020304" pitchFamily="18" charset="0"/>
            </a:rPr>
            <a:t>tác</a:t>
          </a:r>
          <a:r>
            <a:rPr lang="en-US" dirty="0">
              <a:latin typeface="Times New Roman" panose="02020603050405020304" pitchFamily="18" charset="0"/>
              <a:ea typeface="+mn-ea"/>
              <a:cs typeface="Times New Roman" panose="02020603050405020304" pitchFamily="18" charset="0"/>
            </a:rPr>
            <a:t> </a:t>
          </a:r>
          <a:r>
            <a:rPr lang="en-US" dirty="0" err="1">
              <a:latin typeface="Times New Roman" panose="02020603050405020304" pitchFamily="18" charset="0"/>
              <a:ea typeface="+mn-ea"/>
              <a:cs typeface="Times New Roman" panose="02020603050405020304" pitchFamily="18" charset="0"/>
            </a:rPr>
            <a:t>nghiên</a:t>
          </a:r>
          <a:r>
            <a:rPr lang="en-US" dirty="0">
              <a:latin typeface="Times New Roman" panose="02020603050405020304" pitchFamily="18" charset="0"/>
              <a:ea typeface="+mn-ea"/>
              <a:cs typeface="Times New Roman" panose="02020603050405020304" pitchFamily="18" charset="0"/>
            </a:rPr>
            <a:t> </a:t>
          </a:r>
          <a:r>
            <a:rPr lang="en-US" dirty="0" err="1">
              <a:latin typeface="Times New Roman" panose="02020603050405020304" pitchFamily="18" charset="0"/>
              <a:ea typeface="+mn-ea"/>
              <a:cs typeface="Times New Roman" panose="02020603050405020304" pitchFamily="18" charset="0"/>
            </a:rPr>
            <a:t>cứu</a:t>
          </a:r>
          <a:r>
            <a:rPr lang="en-US" dirty="0">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4BF2DAC0-2071-459D-8B51-5B39AEFF1D5E}" type="parTrans" cxnId="{910B1DBA-6157-463F-8D64-D6D23BA79D66}">
      <dgm:prSet/>
      <dgm:spPr/>
      <dgm:t>
        <a:bodyPr/>
        <a:lstStyle/>
        <a:p>
          <a:endParaRPr lang="en-US"/>
        </a:p>
      </dgm:t>
    </dgm:pt>
    <dgm:pt modelId="{A170B052-0108-4062-A4D2-043C82A3792C}" type="sibTrans" cxnId="{910B1DBA-6157-463F-8D64-D6D23BA79D66}">
      <dgm:prSet/>
      <dgm:spPr/>
      <dgm:t>
        <a:bodyPr/>
        <a:lstStyle/>
        <a:p>
          <a:endParaRPr lang="en-US"/>
        </a:p>
      </dgm:t>
    </dgm:pt>
    <dgm:pt modelId="{04385CEB-BA94-4B46-8029-D89AC8FEB139}">
      <dgm:prSet/>
      <dgm:spPr/>
      <dgm:t>
        <a:bodyPr/>
        <a:lstStyle/>
        <a:p>
          <a:pPr algn="just">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endParaRPr lang="en-US" dirty="0">
            <a:latin typeface="Times New Roman" panose="02020603050405020304" pitchFamily="18" charset="0"/>
            <a:cs typeface="Times New Roman" panose="02020603050405020304" pitchFamily="18" charset="0"/>
          </a:endParaRPr>
        </a:p>
      </dgm:t>
    </dgm:pt>
    <dgm:pt modelId="{1086420B-6F5A-4A81-93B4-6AD6247BC729}" type="parTrans" cxnId="{0D5AA945-73A8-4E70-8878-A1693ED44BC3}">
      <dgm:prSet/>
      <dgm:spPr/>
      <dgm:t>
        <a:bodyPr/>
        <a:lstStyle/>
        <a:p>
          <a:endParaRPr lang="en-US"/>
        </a:p>
      </dgm:t>
    </dgm:pt>
    <dgm:pt modelId="{5A157BD9-2016-4316-936B-E568F6113F01}" type="sibTrans" cxnId="{0D5AA945-73A8-4E70-8878-A1693ED44BC3}">
      <dgm:prSet/>
      <dgm:spPr/>
      <dgm:t>
        <a:bodyPr/>
        <a:lstStyle/>
        <a:p>
          <a:endParaRPr lang="en-US"/>
        </a:p>
      </dgm:t>
    </dgm:pt>
    <dgm:pt modelId="{8C1601E5-4AA4-4D96-8481-99556318F9E2}" type="pres">
      <dgm:prSet presAssocID="{A81AE0CA-1597-4EA8-BF60-02477BCB5629}" presName="Name0" presStyleCnt="0">
        <dgm:presLayoutVars>
          <dgm:dir/>
          <dgm:animLvl val="lvl"/>
          <dgm:resizeHandles val="exact"/>
        </dgm:presLayoutVars>
      </dgm:prSet>
      <dgm:spPr/>
    </dgm:pt>
    <dgm:pt modelId="{8E21B7B9-4B0D-4AB0-994A-589D568031BE}" type="pres">
      <dgm:prSet presAssocID="{F6680EFF-4F85-4127-B2E1-630463E35685}" presName="composite" presStyleCnt="0"/>
      <dgm:spPr/>
    </dgm:pt>
    <dgm:pt modelId="{67A265D6-5747-4C0C-BE31-EA433934B620}" type="pres">
      <dgm:prSet presAssocID="{F6680EFF-4F85-4127-B2E1-630463E35685}" presName="parTx" presStyleLbl="alignNode1" presStyleIdx="0" presStyleCnt="2">
        <dgm:presLayoutVars>
          <dgm:chMax val="0"/>
          <dgm:chPref val="0"/>
          <dgm:bulletEnabled val="1"/>
        </dgm:presLayoutVars>
      </dgm:prSet>
      <dgm:spPr/>
    </dgm:pt>
    <dgm:pt modelId="{13D06C41-4A6B-4335-9361-BF3A2FDA8643}" type="pres">
      <dgm:prSet presAssocID="{F6680EFF-4F85-4127-B2E1-630463E35685}" presName="desTx" presStyleLbl="alignAccFollowNode1" presStyleIdx="0" presStyleCnt="2">
        <dgm:presLayoutVars>
          <dgm:bulletEnabled val="1"/>
        </dgm:presLayoutVars>
      </dgm:prSet>
      <dgm:spPr/>
    </dgm:pt>
    <dgm:pt modelId="{A9E8FAAF-EBC4-4BA6-AB7A-1AFE927DC1EF}" type="pres">
      <dgm:prSet presAssocID="{C96BA812-DD6E-4A25-AE7F-299B00589966}" presName="space" presStyleCnt="0"/>
      <dgm:spPr/>
    </dgm:pt>
    <dgm:pt modelId="{960D3B77-5030-445C-A007-71E54FB7F4F9}" type="pres">
      <dgm:prSet presAssocID="{42F38636-4495-4068-B237-ADD457AEFD01}" presName="composite" presStyleCnt="0"/>
      <dgm:spPr/>
    </dgm:pt>
    <dgm:pt modelId="{037268E9-FA92-42C6-9AD3-0E9E7B50CB9A}" type="pres">
      <dgm:prSet presAssocID="{42F38636-4495-4068-B237-ADD457AEFD01}" presName="parTx" presStyleLbl="alignNode1" presStyleIdx="1" presStyleCnt="2">
        <dgm:presLayoutVars>
          <dgm:chMax val="0"/>
          <dgm:chPref val="0"/>
          <dgm:bulletEnabled val="1"/>
        </dgm:presLayoutVars>
      </dgm:prSet>
      <dgm:spPr/>
    </dgm:pt>
    <dgm:pt modelId="{A57562A7-FD61-4C2E-8448-A68C204CC69C}" type="pres">
      <dgm:prSet presAssocID="{42F38636-4495-4068-B237-ADD457AEFD01}" presName="desTx" presStyleLbl="alignAccFollowNode1" presStyleIdx="1" presStyleCnt="2">
        <dgm:presLayoutVars>
          <dgm:bulletEnabled val="1"/>
        </dgm:presLayoutVars>
      </dgm:prSet>
      <dgm:spPr/>
    </dgm:pt>
  </dgm:ptLst>
  <dgm:cxnLst>
    <dgm:cxn modelId="{597DAF0A-872C-40F0-AED2-1B3EC0A9F325}" type="presOf" srcId="{04385CEB-BA94-4B46-8029-D89AC8FEB139}" destId="{A57562A7-FD61-4C2E-8448-A68C204CC69C}" srcOrd="0" destOrd="1" presId="urn:microsoft.com/office/officeart/2005/8/layout/hList1"/>
    <dgm:cxn modelId="{0D5AA945-73A8-4E70-8878-A1693ED44BC3}" srcId="{42F38636-4495-4068-B237-ADD457AEFD01}" destId="{04385CEB-BA94-4B46-8029-D89AC8FEB139}" srcOrd="1" destOrd="0" parTransId="{1086420B-6F5A-4A81-93B4-6AD6247BC729}" sibTransId="{5A157BD9-2016-4316-936B-E568F6113F01}"/>
    <dgm:cxn modelId="{FFD82C4C-0960-4747-B4F4-B4040AE8999D}" type="presOf" srcId="{A81AE0CA-1597-4EA8-BF60-02477BCB5629}" destId="{8C1601E5-4AA4-4D96-8481-99556318F9E2}" srcOrd="0" destOrd="0" presId="urn:microsoft.com/office/officeart/2005/8/layout/hList1"/>
    <dgm:cxn modelId="{FBF7F94C-6D20-478F-8C32-CE2884554890}" type="presOf" srcId="{5B4BFFA5-08DA-4AE6-8390-D28D9790E0DA}" destId="{A57562A7-FD61-4C2E-8448-A68C204CC69C}" srcOrd="0" destOrd="0" presId="urn:microsoft.com/office/officeart/2005/8/layout/hList1"/>
    <dgm:cxn modelId="{F835624D-35CA-4313-89B2-E8AAA52DA2E9}" type="presOf" srcId="{6A50EF5E-4429-4E36-89A9-E660AAA83499}" destId="{A57562A7-FD61-4C2E-8448-A68C204CC69C}" srcOrd="0" destOrd="2" presId="urn:microsoft.com/office/officeart/2005/8/layout/hList1"/>
    <dgm:cxn modelId="{6D747E4D-E4DF-432B-8D57-9453A2014DE8}" type="presOf" srcId="{F6680EFF-4F85-4127-B2E1-630463E35685}" destId="{67A265D6-5747-4C0C-BE31-EA433934B620}" srcOrd="0" destOrd="0" presId="urn:microsoft.com/office/officeart/2005/8/layout/hList1"/>
    <dgm:cxn modelId="{F5BA6674-60E9-463F-BAEA-0EA7240B0E6E}" srcId="{A81AE0CA-1597-4EA8-BF60-02477BCB5629}" destId="{F6680EFF-4F85-4127-B2E1-630463E35685}" srcOrd="0" destOrd="0" parTransId="{B2A32173-9799-4067-B783-658F774E6E16}" sibTransId="{C96BA812-DD6E-4A25-AE7F-299B00589966}"/>
    <dgm:cxn modelId="{0EA46058-C5FE-4F45-89B3-8CEBFBBA0994}" type="presOf" srcId="{42F38636-4495-4068-B237-ADD457AEFD01}" destId="{037268E9-FA92-42C6-9AD3-0E9E7B50CB9A}" srcOrd="0" destOrd="0" presId="urn:microsoft.com/office/officeart/2005/8/layout/hList1"/>
    <dgm:cxn modelId="{68141859-0FB2-4160-82FF-32745F6B0F4B}" srcId="{A81AE0CA-1597-4EA8-BF60-02477BCB5629}" destId="{42F38636-4495-4068-B237-ADD457AEFD01}" srcOrd="1" destOrd="0" parTransId="{65666724-5B51-4A16-BAED-4F5D8EE250F3}" sibTransId="{DF66F65B-DC03-4045-A8F6-651259308D0F}"/>
    <dgm:cxn modelId="{763E7A85-3EFC-49D0-BE2E-11EA63CD0D9A}" type="presOf" srcId="{B263FD42-0F5E-4B15-8B0E-2B7F94D4A783}" destId="{13D06C41-4A6B-4335-9361-BF3A2FDA8643}" srcOrd="0" destOrd="0" presId="urn:microsoft.com/office/officeart/2005/8/layout/hList1"/>
    <dgm:cxn modelId="{35708C96-E327-4D26-A343-06330D0CF270}" srcId="{F6680EFF-4F85-4127-B2E1-630463E35685}" destId="{C143C1E1-388A-4BD5-A445-BAC96790C6EB}" srcOrd="3" destOrd="0" parTransId="{15F32947-5084-43CB-89B5-2AE49D8FDD43}" sibTransId="{764DB91A-30E7-4AE5-96D9-170EF36933AB}"/>
    <dgm:cxn modelId="{27542DA3-60F5-4549-B932-78554EBAD51A}" srcId="{F6680EFF-4F85-4127-B2E1-630463E35685}" destId="{B263FD42-0F5E-4B15-8B0E-2B7F94D4A783}" srcOrd="0" destOrd="0" parTransId="{B9E433CA-D70D-4B68-BBF7-19BD6096A618}" sibTransId="{D1A5DD96-1F92-4ABA-AEF4-86ADDDC8A404}"/>
    <dgm:cxn modelId="{C13355B9-AEE2-4D80-BD54-4EF3919D0EBE}" type="presOf" srcId="{C143C1E1-388A-4BD5-A445-BAC96790C6EB}" destId="{13D06C41-4A6B-4335-9361-BF3A2FDA8643}" srcOrd="0" destOrd="3" presId="urn:microsoft.com/office/officeart/2005/8/layout/hList1"/>
    <dgm:cxn modelId="{910B1DBA-6157-463F-8D64-D6D23BA79D66}" srcId="{42F38636-4495-4068-B237-ADD457AEFD01}" destId="{6A50EF5E-4429-4E36-89A9-E660AAA83499}" srcOrd="2" destOrd="0" parTransId="{4BF2DAC0-2071-459D-8B51-5B39AEFF1D5E}" sibTransId="{A170B052-0108-4062-A4D2-043C82A3792C}"/>
    <dgm:cxn modelId="{2E3C95C0-2C64-430B-929E-2D2D912FCC3D}" type="presOf" srcId="{71968956-EDD7-4F5E-8EBC-1FBCF6FDA323}" destId="{13D06C41-4A6B-4335-9361-BF3A2FDA8643}" srcOrd="0" destOrd="2" presId="urn:microsoft.com/office/officeart/2005/8/layout/hList1"/>
    <dgm:cxn modelId="{DB0B28C6-0E54-4E5C-AE8D-302BF7709D40}" srcId="{42F38636-4495-4068-B237-ADD457AEFD01}" destId="{5B4BFFA5-08DA-4AE6-8390-D28D9790E0DA}" srcOrd="0" destOrd="0" parTransId="{842082FA-8DFB-4E72-A9CE-0E00909AA2BB}" sibTransId="{DBD8D9FB-AC28-4DC9-A8F3-CE0725A27B3B}"/>
    <dgm:cxn modelId="{5CA29CCC-7272-432D-867A-D9F9D4A14102}" srcId="{F6680EFF-4F85-4127-B2E1-630463E35685}" destId="{7106E9AA-A9B3-45D2-97C2-4120C196A31E}" srcOrd="4" destOrd="0" parTransId="{3CDA30F7-00D0-460D-B085-773BD71831B6}" sibTransId="{782EFDAB-AD47-4FF9-963C-7CFB860C5EC7}"/>
    <dgm:cxn modelId="{D1D3E3DB-7381-4136-91C9-A869E25AB12E}" type="presOf" srcId="{4403115A-94ED-499F-9A64-2E7DF80F6D87}" destId="{13D06C41-4A6B-4335-9361-BF3A2FDA8643}" srcOrd="0" destOrd="1" presId="urn:microsoft.com/office/officeart/2005/8/layout/hList1"/>
    <dgm:cxn modelId="{D467DEE1-6A14-4D9E-848D-845C9D5EADDA}" srcId="{F6680EFF-4F85-4127-B2E1-630463E35685}" destId="{71968956-EDD7-4F5E-8EBC-1FBCF6FDA323}" srcOrd="2" destOrd="0" parTransId="{06CEBDBF-FDBE-481D-BA61-7885F7B88673}" sibTransId="{01931457-C6AC-403A-A703-5CD5D06EB29E}"/>
    <dgm:cxn modelId="{DDD6E8F5-914E-4FBE-A42E-0B0C43EB5D20}" type="presOf" srcId="{7106E9AA-A9B3-45D2-97C2-4120C196A31E}" destId="{13D06C41-4A6B-4335-9361-BF3A2FDA8643}" srcOrd="0" destOrd="4" presId="urn:microsoft.com/office/officeart/2005/8/layout/hList1"/>
    <dgm:cxn modelId="{9AF1D8FE-CBBB-45DD-9EEE-B954AAA7C8A6}" srcId="{F6680EFF-4F85-4127-B2E1-630463E35685}" destId="{4403115A-94ED-499F-9A64-2E7DF80F6D87}" srcOrd="1" destOrd="0" parTransId="{2A6EA242-7B97-48CB-9FB1-7DE5CD2D5441}" sibTransId="{323A00DC-DDD8-4550-8B09-DDBCF56139EF}"/>
    <dgm:cxn modelId="{ADE95E1D-0666-4C5F-9CCE-21818662A8CA}" type="presParOf" srcId="{8C1601E5-4AA4-4D96-8481-99556318F9E2}" destId="{8E21B7B9-4B0D-4AB0-994A-589D568031BE}" srcOrd="0" destOrd="0" presId="urn:microsoft.com/office/officeart/2005/8/layout/hList1"/>
    <dgm:cxn modelId="{9380E89D-1175-4ACD-ACB7-05C14F759737}" type="presParOf" srcId="{8E21B7B9-4B0D-4AB0-994A-589D568031BE}" destId="{67A265D6-5747-4C0C-BE31-EA433934B620}" srcOrd="0" destOrd="0" presId="urn:microsoft.com/office/officeart/2005/8/layout/hList1"/>
    <dgm:cxn modelId="{3FCC5CF2-1B1C-471C-9CE8-9C091C07D064}" type="presParOf" srcId="{8E21B7B9-4B0D-4AB0-994A-589D568031BE}" destId="{13D06C41-4A6B-4335-9361-BF3A2FDA8643}" srcOrd="1" destOrd="0" presId="urn:microsoft.com/office/officeart/2005/8/layout/hList1"/>
    <dgm:cxn modelId="{8E91989C-F8D6-4D2B-961D-6AE0173AAF9E}" type="presParOf" srcId="{8C1601E5-4AA4-4D96-8481-99556318F9E2}" destId="{A9E8FAAF-EBC4-4BA6-AB7A-1AFE927DC1EF}" srcOrd="1" destOrd="0" presId="urn:microsoft.com/office/officeart/2005/8/layout/hList1"/>
    <dgm:cxn modelId="{9912C3D5-24CE-4599-9BC5-C26A47026EEB}" type="presParOf" srcId="{8C1601E5-4AA4-4D96-8481-99556318F9E2}" destId="{960D3B77-5030-445C-A007-71E54FB7F4F9}" srcOrd="2" destOrd="0" presId="urn:microsoft.com/office/officeart/2005/8/layout/hList1"/>
    <dgm:cxn modelId="{11127A5D-E879-4B3A-B3DD-CD91AA674021}" type="presParOf" srcId="{960D3B77-5030-445C-A007-71E54FB7F4F9}" destId="{037268E9-FA92-42C6-9AD3-0E9E7B50CB9A}" srcOrd="0" destOrd="0" presId="urn:microsoft.com/office/officeart/2005/8/layout/hList1"/>
    <dgm:cxn modelId="{A3929664-3895-44B1-81BB-E8F16525F2CC}" type="presParOf" srcId="{960D3B77-5030-445C-A007-71E54FB7F4F9}" destId="{A57562A7-FD61-4C2E-8448-A68C204CC69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98EA09-D515-4AEF-90A4-ACB4EAF92B31}"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725C8758-91B2-405D-A120-9C5DB6F2F85A}">
      <dgm:prSet phldrT="[Text]" custT="1"/>
      <dgm:spPr/>
      <dgm:t>
        <a:bodyPr/>
        <a:lstStyle/>
        <a:p>
          <a:pPr algn="ctr"/>
          <a:r>
            <a:rPr lang="en-US" sz="2400" dirty="0" err="1">
              <a:solidFill>
                <a:schemeClr val="bg1"/>
              </a:solidFill>
              <a:latin typeface="Times New Roman" panose="02020603050405020304" pitchFamily="18" charset="0"/>
              <a:cs typeface="Times New Roman" panose="02020603050405020304" pitchFamily="18" charset="0"/>
            </a:rPr>
            <a:t>Tham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phản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hồi</a:t>
          </a:r>
          <a:r>
            <a:rPr lang="en-US" sz="2400" dirty="0">
              <a:solidFill>
                <a:schemeClr val="bg1"/>
              </a:solidFill>
              <a:latin typeface="Times New Roman" panose="02020603050405020304" pitchFamily="18" charset="0"/>
              <a:cs typeface="Times New Roman" panose="02020603050405020304" pitchFamily="18" charset="0"/>
            </a:rPr>
            <a:t> ý </a:t>
          </a:r>
          <a:r>
            <a:rPr lang="en-US" sz="2400" dirty="0" err="1">
              <a:solidFill>
                <a:schemeClr val="bg1"/>
              </a:solidFill>
              <a:latin typeface="Times New Roman" panose="02020603050405020304" pitchFamily="18" charset="0"/>
              <a:cs typeface="Times New Roman" panose="02020603050405020304" pitchFamily="18" charset="0"/>
            </a:rPr>
            <a:t>kiến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động</a:t>
          </a:r>
          <a:endParaRPr lang="en-US" sz="2400" dirty="0">
            <a:solidFill>
              <a:schemeClr val="bg1"/>
            </a:solidFill>
          </a:endParaRPr>
        </a:p>
      </dgm:t>
    </dgm:pt>
    <dgm:pt modelId="{044FB052-6536-4C93-A912-8FC45D343B60}" type="parTrans" cxnId="{D0808712-66C2-4E8B-B781-37F8C91F1C8C}">
      <dgm:prSet/>
      <dgm:spPr/>
      <dgm:t>
        <a:bodyPr/>
        <a:lstStyle/>
        <a:p>
          <a:pPr algn="ctr"/>
          <a:endParaRPr lang="en-US" sz="1600">
            <a:solidFill>
              <a:schemeClr val="bg1"/>
            </a:solidFill>
          </a:endParaRPr>
        </a:p>
      </dgm:t>
    </dgm:pt>
    <dgm:pt modelId="{214F86C5-B95F-4011-B9B7-E4CD40728E31}" type="sibTrans" cxnId="{D0808712-66C2-4E8B-B781-37F8C91F1C8C}">
      <dgm:prSet/>
      <dgm:spPr/>
      <dgm:t>
        <a:bodyPr/>
        <a:lstStyle/>
        <a:p>
          <a:pPr algn="ctr"/>
          <a:endParaRPr lang="en-US" sz="1600">
            <a:solidFill>
              <a:schemeClr val="bg1"/>
            </a:solidFill>
          </a:endParaRPr>
        </a:p>
      </dgm:t>
    </dgm:pt>
    <dgm:pt modelId="{E934FE4D-08E1-4484-AD8C-A4E308460037}">
      <dgm:prSet phldrT="[Text]" custT="1"/>
      <dgm:spPr/>
      <dgm:t>
        <a:bodyPr/>
        <a:lstStyle/>
        <a:p>
          <a:pPr marL="0" indent="0" algn="ctr">
            <a:buClr>
              <a:schemeClr val="accent3"/>
            </a:buClr>
            <a:buFont typeface="Wingdings" pitchFamily="2" charset="2"/>
            <a:buNone/>
          </a:pPr>
          <a:r>
            <a:rPr lang="en-US" sz="2000" dirty="0" err="1">
              <a:solidFill>
                <a:schemeClr val="bg1"/>
              </a:solidFill>
              <a:latin typeface="Times New Roman" panose="02020603050405020304" pitchFamily="18" charset="0"/>
              <a:cs typeface="Times New Roman" panose="02020603050405020304" pitchFamily="18" charset="0"/>
            </a:rPr>
            <a:t>Hướng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nghiệp</a:t>
          </a:r>
          <a:r>
            <a:rPr lang="en-US" sz="2000" dirty="0">
              <a:solidFill>
                <a:schemeClr val="bg1"/>
              </a:solidFill>
              <a:latin typeface="Times New Roman" panose="02020603050405020304" pitchFamily="18" charset="0"/>
              <a:cs typeface="Times New Roman" panose="02020603050405020304" pitchFamily="18" charset="0"/>
            </a:rPr>
            <a:t> - </a:t>
          </a:r>
          <a:r>
            <a:rPr lang="en-US" sz="2000" dirty="0" err="1">
              <a:solidFill>
                <a:schemeClr val="bg1"/>
              </a:solidFill>
              <a:latin typeface="Times New Roman" panose="02020603050405020304" pitchFamily="18" charset="0"/>
              <a:cs typeface="Times New Roman" panose="02020603050405020304" pitchFamily="18" charset="0"/>
            </a:rPr>
            <a:t>tư</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vấn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tuyển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sinh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tiếp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nhận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nhập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endParaRPr lang="en-US" sz="2000" dirty="0">
            <a:solidFill>
              <a:schemeClr val="bg1"/>
            </a:solidFill>
            <a:latin typeface="Times New Roman" panose="02020603050405020304" pitchFamily="18" charset="0"/>
            <a:cs typeface="Times New Roman" panose="02020603050405020304" pitchFamily="18" charset="0"/>
          </a:endParaRPr>
        </a:p>
      </dgm:t>
    </dgm:pt>
    <dgm:pt modelId="{792D48E2-0807-436A-81C2-DA7655FCC8D7}" type="parTrans" cxnId="{EF86EEBD-4503-4111-905F-75517049F3F6}">
      <dgm:prSet/>
      <dgm:spPr/>
      <dgm:t>
        <a:bodyPr/>
        <a:lstStyle/>
        <a:p>
          <a:pPr algn="ctr"/>
          <a:endParaRPr lang="en-US" sz="1600">
            <a:solidFill>
              <a:schemeClr val="bg1"/>
            </a:solidFill>
          </a:endParaRPr>
        </a:p>
      </dgm:t>
    </dgm:pt>
    <dgm:pt modelId="{84824338-39C1-40AB-85DE-79FC7B18BCEF}" type="sibTrans" cxnId="{EF86EEBD-4503-4111-905F-75517049F3F6}">
      <dgm:prSet/>
      <dgm:spPr/>
      <dgm:t>
        <a:bodyPr/>
        <a:lstStyle/>
        <a:p>
          <a:pPr algn="ctr"/>
          <a:endParaRPr lang="en-US" sz="1600">
            <a:solidFill>
              <a:schemeClr val="bg1"/>
            </a:solidFill>
          </a:endParaRPr>
        </a:p>
      </dgm:t>
    </dgm:pt>
    <dgm:pt modelId="{1B45A68D-A321-42E6-9C0A-2667DC9D8735}">
      <dgm:prSet phldrT="[Text]" custT="1"/>
      <dgm:spPr/>
      <dgm:t>
        <a:bodyPr/>
        <a:lstStyle/>
        <a:p>
          <a:pPr marL="0" indent="0" algn="ctr">
            <a:buClr>
              <a:schemeClr val="accent3"/>
            </a:buClr>
            <a:buFont typeface="Wingdings" pitchFamily="2" charset="2"/>
            <a:buNone/>
          </a:pPr>
          <a:r>
            <a:rPr lang="en-US" sz="2200" kern="1200" dirty="0" err="1">
              <a:solidFill>
                <a:schemeClr val="bg1"/>
              </a:solidFill>
              <a:latin typeface="Times New Roman" panose="02020603050405020304" pitchFamily="18" charset="0"/>
              <a:ea typeface="+mn-ea"/>
              <a:cs typeface="Times New Roman" panose="02020603050405020304" pitchFamily="18" charset="0"/>
            </a:rPr>
            <a:t>Hoạt</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động</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hỗ</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trợ</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đào</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tạo</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của</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Nhà</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trường</a:t>
          </a:r>
          <a:endParaRPr lang="en-US" sz="2200" dirty="0">
            <a:solidFill>
              <a:schemeClr val="bg1"/>
            </a:solidFill>
            <a:latin typeface="Times New Roman" panose="02020603050405020304" pitchFamily="18" charset="0"/>
            <a:cs typeface="Times New Roman" panose="02020603050405020304" pitchFamily="18" charset="0"/>
          </a:endParaRPr>
        </a:p>
      </dgm:t>
    </dgm:pt>
    <dgm:pt modelId="{4304BB19-603E-40EC-8264-56B48DC11FC4}" type="parTrans" cxnId="{CD0EFFF2-199E-44FA-B56B-E8C7D204057E}">
      <dgm:prSet/>
      <dgm:spPr/>
      <dgm:t>
        <a:bodyPr/>
        <a:lstStyle/>
        <a:p>
          <a:pPr algn="ctr"/>
          <a:endParaRPr lang="en-US" sz="1600">
            <a:solidFill>
              <a:schemeClr val="bg1"/>
            </a:solidFill>
          </a:endParaRPr>
        </a:p>
      </dgm:t>
    </dgm:pt>
    <dgm:pt modelId="{A77CA17E-9B2A-4A46-B43A-A13D64E2C215}" type="sibTrans" cxnId="{CD0EFFF2-199E-44FA-B56B-E8C7D204057E}">
      <dgm:prSet/>
      <dgm:spPr/>
      <dgm:t>
        <a:bodyPr/>
        <a:lstStyle/>
        <a:p>
          <a:pPr algn="ctr"/>
          <a:endParaRPr lang="en-US" sz="1600">
            <a:solidFill>
              <a:schemeClr val="bg1"/>
            </a:solidFill>
          </a:endParaRPr>
        </a:p>
      </dgm:t>
    </dgm:pt>
    <dgm:pt modelId="{3910D94A-CCC8-40C3-8137-83395D6034EE}">
      <dgm:prSet phldrT="[Text]" custT="1"/>
      <dgm:spPr/>
      <dgm:t>
        <a:bodyPr/>
        <a:lstStyle/>
        <a:p>
          <a:pPr marL="0" indent="0" algn="ctr">
            <a:buClr>
              <a:schemeClr val="accent3"/>
            </a:buClr>
            <a:buFont typeface="Wingdings" pitchFamily="2" charset="2"/>
            <a:buNone/>
          </a:pPr>
          <a:r>
            <a:rPr lang="en-US" sz="2200" kern="1200" dirty="0" err="1">
              <a:solidFill>
                <a:schemeClr val="bg1"/>
              </a:solidFill>
              <a:latin typeface="Times New Roman" panose="02020603050405020304" pitchFamily="18" charset="0"/>
              <a:ea typeface="+mn-ea"/>
              <a:cs typeface="Times New Roman" panose="02020603050405020304" pitchFamily="18" charset="0"/>
            </a:rPr>
            <a:t>Phản</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hồi</a:t>
          </a:r>
          <a:r>
            <a:rPr lang="en-US" sz="2200" kern="1200" dirty="0">
              <a:solidFill>
                <a:schemeClr val="bg1"/>
              </a:solidFill>
              <a:latin typeface="Times New Roman" panose="02020603050405020304" pitchFamily="18" charset="0"/>
              <a:ea typeface="+mn-ea"/>
              <a:cs typeface="Times New Roman" panose="02020603050405020304" pitchFamily="18" charset="0"/>
            </a:rPr>
            <a:t> ý </a:t>
          </a:r>
          <a:r>
            <a:rPr lang="en-US" sz="2200" kern="1200" dirty="0" err="1">
              <a:solidFill>
                <a:schemeClr val="bg1"/>
              </a:solidFill>
              <a:latin typeface="Times New Roman" panose="02020603050405020304" pitchFamily="18" charset="0"/>
              <a:ea typeface="+mn-ea"/>
              <a:cs typeface="Times New Roman" panose="02020603050405020304" pitchFamily="18" charset="0"/>
            </a:rPr>
            <a:t>kiến</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về</a:t>
          </a:r>
          <a:r>
            <a:rPr lang="en-US" sz="2200" kern="1200" dirty="0">
              <a:solidFill>
                <a:schemeClr val="bg1"/>
              </a:solidFill>
              <a:latin typeface="Times New Roman" panose="02020603050405020304" pitchFamily="18" charset="0"/>
              <a:ea typeface="+mn-ea"/>
              <a:cs typeface="Times New Roman" panose="02020603050405020304" pitchFamily="18" charset="0"/>
            </a:rPr>
            <a:t> CTĐT </a:t>
          </a:r>
          <a:r>
            <a:rPr lang="en-US" sz="2200" kern="1200" dirty="0" err="1">
              <a:solidFill>
                <a:schemeClr val="bg1"/>
              </a:solidFill>
              <a:latin typeface="Times New Roman" panose="02020603050405020304" pitchFamily="18" charset="0"/>
              <a:ea typeface="+mn-ea"/>
              <a:cs typeface="Times New Roman" panose="02020603050405020304" pitchFamily="18" charset="0"/>
            </a:rPr>
            <a:t>trước</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khi</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tốt</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nghiệp</a:t>
          </a:r>
          <a:endParaRPr lang="en-US" sz="2200" dirty="0">
            <a:solidFill>
              <a:schemeClr val="bg1"/>
            </a:solidFill>
            <a:latin typeface="Times New Roman" panose="02020603050405020304" pitchFamily="18" charset="0"/>
            <a:cs typeface="Times New Roman" panose="02020603050405020304" pitchFamily="18" charset="0"/>
          </a:endParaRPr>
        </a:p>
      </dgm:t>
    </dgm:pt>
    <dgm:pt modelId="{87036C40-8123-4CD9-BE42-B74757D3131B}" type="parTrans" cxnId="{D8F81CBD-9CFA-42A1-B5E8-C143ACC4EED5}">
      <dgm:prSet/>
      <dgm:spPr/>
      <dgm:t>
        <a:bodyPr/>
        <a:lstStyle/>
        <a:p>
          <a:pPr algn="ctr"/>
          <a:endParaRPr lang="en-US" sz="1600">
            <a:solidFill>
              <a:schemeClr val="bg1"/>
            </a:solidFill>
          </a:endParaRPr>
        </a:p>
      </dgm:t>
    </dgm:pt>
    <dgm:pt modelId="{A8EDCCA7-3316-41A7-9CD0-2A844B5B6523}" type="sibTrans" cxnId="{D8F81CBD-9CFA-42A1-B5E8-C143ACC4EED5}">
      <dgm:prSet/>
      <dgm:spPr/>
      <dgm:t>
        <a:bodyPr/>
        <a:lstStyle/>
        <a:p>
          <a:pPr algn="ctr"/>
          <a:endParaRPr lang="en-US" sz="1600">
            <a:solidFill>
              <a:schemeClr val="bg1"/>
            </a:solidFill>
          </a:endParaRPr>
        </a:p>
      </dgm:t>
    </dgm:pt>
    <dgm:pt modelId="{EB5AE7DB-AE81-4CD8-9E36-5A4CBB6DD8ED}">
      <dgm:prSet phldrT="[Text]" custT="1"/>
      <dgm:spPr/>
      <dgm:t>
        <a:bodyPr/>
        <a:lstStyle/>
        <a:p>
          <a:pPr marL="0" indent="0" algn="ctr">
            <a:buClr>
              <a:schemeClr val="accent3"/>
            </a:buClr>
            <a:buFont typeface="Wingdings" pitchFamily="2" charset="2"/>
            <a:buNone/>
          </a:pPr>
          <a:r>
            <a:rPr lang="en-US" sz="2000" dirty="0" err="1">
              <a:solidFill>
                <a:schemeClr val="bg1"/>
              </a:solidFill>
              <a:latin typeface="Times New Roman" panose="02020603050405020304" pitchFamily="18" charset="0"/>
              <a:ea typeface="+mn-ea"/>
              <a:cs typeface="Times New Roman" panose="02020603050405020304" pitchFamily="18" charset="0"/>
            </a:rPr>
            <a:t>Phản</a:t>
          </a:r>
          <a:r>
            <a:rPr lang="en-US" sz="2000" dirty="0">
              <a:solidFill>
                <a:schemeClr val="bg1"/>
              </a:solidFill>
              <a:latin typeface="Times New Roman" panose="02020603050405020304" pitchFamily="18" charset="0"/>
              <a:ea typeface="+mn-ea"/>
              <a:cs typeface="Times New Roman" panose="02020603050405020304" pitchFamily="18" charset="0"/>
            </a:rPr>
            <a:t> </a:t>
          </a:r>
          <a:r>
            <a:rPr lang="en-US" sz="2000" dirty="0" err="1">
              <a:solidFill>
                <a:schemeClr val="bg1"/>
              </a:solidFill>
              <a:latin typeface="Times New Roman" panose="02020603050405020304" pitchFamily="18" charset="0"/>
              <a:ea typeface="+mn-ea"/>
              <a:cs typeface="Times New Roman" panose="02020603050405020304" pitchFamily="18" charset="0"/>
            </a:rPr>
            <a:t>hồi</a:t>
          </a:r>
          <a:r>
            <a:rPr lang="en-US" sz="2000" dirty="0">
              <a:solidFill>
                <a:schemeClr val="bg1"/>
              </a:solidFill>
              <a:latin typeface="Times New Roman" panose="02020603050405020304" pitchFamily="18" charset="0"/>
              <a:ea typeface="+mn-ea"/>
              <a:cs typeface="Times New Roman" panose="02020603050405020304" pitchFamily="18" charset="0"/>
            </a:rPr>
            <a:t> ý </a:t>
          </a:r>
          <a:r>
            <a:rPr lang="en-US" sz="2000" dirty="0" err="1">
              <a:solidFill>
                <a:schemeClr val="bg1"/>
              </a:solidFill>
              <a:latin typeface="Times New Roman" panose="02020603050405020304" pitchFamily="18" charset="0"/>
              <a:ea typeface="+mn-ea"/>
              <a:cs typeface="Times New Roman" panose="02020603050405020304" pitchFamily="18" charset="0"/>
            </a:rPr>
            <a:t>kiến</a:t>
          </a:r>
          <a:r>
            <a:rPr lang="en-US" sz="2000" dirty="0">
              <a:solidFill>
                <a:schemeClr val="bg1"/>
              </a:solidFill>
              <a:latin typeface="Times New Roman" panose="02020603050405020304" pitchFamily="18" charset="0"/>
              <a:ea typeface="+mn-ea"/>
              <a:cs typeface="Times New Roman" panose="02020603050405020304" pitchFamily="18" charset="0"/>
            </a:rPr>
            <a:t> </a:t>
          </a:r>
          <a:r>
            <a:rPr lang="en-US" sz="2000" dirty="0" err="1">
              <a:solidFill>
                <a:schemeClr val="bg1"/>
              </a:solidFill>
              <a:latin typeface="Times New Roman" panose="02020603050405020304" pitchFamily="18" charset="0"/>
              <a:ea typeface="+mn-ea"/>
              <a:cs typeface="Times New Roman" panose="02020603050405020304" pitchFamily="18" charset="0"/>
            </a:rPr>
            <a:t>về</a:t>
          </a:r>
          <a:r>
            <a:rPr lang="en-US" sz="2000" dirty="0">
              <a:solidFill>
                <a:schemeClr val="bg1"/>
              </a:solidFill>
              <a:latin typeface="Times New Roman" panose="02020603050405020304" pitchFamily="18" charset="0"/>
              <a:ea typeface="+mn-ea"/>
              <a:cs typeface="Times New Roman" panose="02020603050405020304" pitchFamily="18" charset="0"/>
            </a:rPr>
            <a:t> </a:t>
          </a:r>
          <a:r>
            <a:rPr lang="en-US" sz="2000" dirty="0" err="1">
              <a:solidFill>
                <a:schemeClr val="bg1"/>
              </a:solidFill>
              <a:latin typeface="Times New Roman" panose="02020603050405020304" pitchFamily="18" charset="0"/>
              <a:ea typeface="+mn-ea"/>
              <a:cs typeface="Times New Roman" panose="02020603050405020304" pitchFamily="18" charset="0"/>
            </a:rPr>
            <a:t>tình</a:t>
          </a:r>
          <a:r>
            <a:rPr lang="en-US" sz="2000" dirty="0">
              <a:solidFill>
                <a:schemeClr val="bg1"/>
              </a:solidFill>
              <a:latin typeface="Times New Roman" panose="02020603050405020304" pitchFamily="18" charset="0"/>
              <a:ea typeface="+mn-ea"/>
              <a:cs typeface="Times New Roman" panose="02020603050405020304" pitchFamily="18" charset="0"/>
            </a:rPr>
            <a:t> </a:t>
          </a:r>
          <a:r>
            <a:rPr lang="en-US" sz="2000" dirty="0" err="1">
              <a:solidFill>
                <a:schemeClr val="bg1"/>
              </a:solidFill>
              <a:latin typeface="Times New Roman" panose="02020603050405020304" pitchFamily="18" charset="0"/>
              <a:ea typeface="+mn-ea"/>
              <a:cs typeface="Times New Roman" panose="02020603050405020304" pitchFamily="18" charset="0"/>
            </a:rPr>
            <a:t>hình</a:t>
          </a:r>
          <a:r>
            <a:rPr lang="en-US" sz="2000" dirty="0">
              <a:solidFill>
                <a:schemeClr val="bg1"/>
              </a:solidFill>
              <a:latin typeface="Times New Roman" panose="02020603050405020304" pitchFamily="18" charset="0"/>
              <a:ea typeface="+mn-ea"/>
              <a:cs typeface="Times New Roman" panose="02020603050405020304" pitchFamily="18" charset="0"/>
            </a:rPr>
            <a:t> </a:t>
          </a:r>
          <a:r>
            <a:rPr lang="en-US" sz="2000" dirty="0" err="1">
              <a:solidFill>
                <a:schemeClr val="bg1"/>
              </a:solidFill>
              <a:latin typeface="Times New Roman" panose="02020603050405020304" pitchFamily="18" charset="0"/>
              <a:ea typeface="+mn-ea"/>
              <a:cs typeface="Times New Roman" panose="02020603050405020304" pitchFamily="18" charset="0"/>
            </a:rPr>
            <a:t>việc</a:t>
          </a:r>
          <a:r>
            <a:rPr lang="en-US" sz="2000" dirty="0">
              <a:solidFill>
                <a:schemeClr val="bg1"/>
              </a:solidFill>
              <a:latin typeface="Times New Roman" panose="02020603050405020304" pitchFamily="18" charset="0"/>
              <a:ea typeface="+mn-ea"/>
              <a:cs typeface="Times New Roman" panose="02020603050405020304" pitchFamily="18" charset="0"/>
            </a:rPr>
            <a:t> </a:t>
          </a:r>
          <a:r>
            <a:rPr lang="en-US" sz="2000" dirty="0" err="1">
              <a:solidFill>
                <a:schemeClr val="bg1"/>
              </a:solidFill>
              <a:latin typeface="Times New Roman" panose="02020603050405020304" pitchFamily="18" charset="0"/>
              <a:ea typeface="+mn-ea"/>
              <a:cs typeface="Times New Roman" panose="02020603050405020304" pitchFamily="18" charset="0"/>
            </a:rPr>
            <a:t>làm</a:t>
          </a:r>
          <a:r>
            <a:rPr lang="en-US" sz="2000" dirty="0">
              <a:solidFill>
                <a:schemeClr val="bg1"/>
              </a:solidFill>
              <a:latin typeface="Times New Roman" panose="02020603050405020304" pitchFamily="18" charset="0"/>
              <a:ea typeface="+mn-ea"/>
              <a:cs typeface="Times New Roman" panose="02020603050405020304" pitchFamily="18" charset="0"/>
            </a:rPr>
            <a:t> </a:t>
          </a:r>
          <a:r>
            <a:rPr lang="en-US" sz="2000" dirty="0" err="1">
              <a:solidFill>
                <a:schemeClr val="bg1"/>
              </a:solidFill>
              <a:latin typeface="Times New Roman" panose="02020603050405020304" pitchFamily="18" charset="0"/>
              <a:ea typeface="+mn-ea"/>
              <a:cs typeface="Times New Roman" panose="02020603050405020304" pitchFamily="18" charset="0"/>
            </a:rPr>
            <a:t>sau</a:t>
          </a:r>
          <a:r>
            <a:rPr lang="en-US" sz="2000" dirty="0">
              <a:solidFill>
                <a:schemeClr val="bg1"/>
              </a:solidFill>
              <a:latin typeface="Times New Roman" panose="02020603050405020304" pitchFamily="18" charset="0"/>
              <a:ea typeface="+mn-ea"/>
              <a:cs typeface="Times New Roman" panose="02020603050405020304" pitchFamily="18" charset="0"/>
            </a:rPr>
            <a:t> </a:t>
          </a:r>
          <a:r>
            <a:rPr lang="en-US" sz="2000" dirty="0" err="1">
              <a:solidFill>
                <a:schemeClr val="bg1"/>
              </a:solidFill>
              <a:latin typeface="Times New Roman" panose="02020603050405020304" pitchFamily="18" charset="0"/>
              <a:ea typeface="+mn-ea"/>
              <a:cs typeface="Times New Roman" panose="02020603050405020304" pitchFamily="18" charset="0"/>
            </a:rPr>
            <a:t>khi</a:t>
          </a:r>
          <a:r>
            <a:rPr lang="en-US" sz="2000" dirty="0">
              <a:solidFill>
                <a:schemeClr val="bg1"/>
              </a:solidFill>
              <a:latin typeface="Times New Roman" panose="02020603050405020304" pitchFamily="18" charset="0"/>
              <a:ea typeface="+mn-ea"/>
              <a:cs typeface="Times New Roman" panose="02020603050405020304" pitchFamily="18" charset="0"/>
            </a:rPr>
            <a:t> </a:t>
          </a:r>
          <a:r>
            <a:rPr lang="en-US" sz="2000" dirty="0" err="1">
              <a:solidFill>
                <a:schemeClr val="bg1"/>
              </a:solidFill>
              <a:latin typeface="Times New Roman" panose="02020603050405020304" pitchFamily="18" charset="0"/>
              <a:ea typeface="+mn-ea"/>
              <a:cs typeface="Times New Roman" panose="02020603050405020304" pitchFamily="18" charset="0"/>
            </a:rPr>
            <a:t>tốt</a:t>
          </a:r>
          <a:r>
            <a:rPr lang="en-US" sz="2000" dirty="0">
              <a:solidFill>
                <a:schemeClr val="bg1"/>
              </a:solidFill>
              <a:latin typeface="Times New Roman" panose="02020603050405020304" pitchFamily="18" charset="0"/>
              <a:ea typeface="+mn-ea"/>
              <a:cs typeface="Times New Roman" panose="02020603050405020304" pitchFamily="18" charset="0"/>
            </a:rPr>
            <a:t> </a:t>
          </a:r>
          <a:r>
            <a:rPr lang="en-US" sz="2000" dirty="0" err="1">
              <a:solidFill>
                <a:schemeClr val="bg1"/>
              </a:solidFill>
              <a:latin typeface="Times New Roman" panose="02020603050405020304" pitchFamily="18" charset="0"/>
              <a:ea typeface="+mn-ea"/>
              <a:cs typeface="Times New Roman" panose="02020603050405020304" pitchFamily="18" charset="0"/>
            </a:rPr>
            <a:t>nghiệp</a:t>
          </a:r>
          <a:endParaRPr lang="en-US" sz="2000" dirty="0">
            <a:solidFill>
              <a:schemeClr val="bg1"/>
            </a:solidFill>
            <a:latin typeface="Times New Roman" panose="02020603050405020304" pitchFamily="18" charset="0"/>
            <a:cs typeface="Times New Roman" panose="02020603050405020304" pitchFamily="18" charset="0"/>
          </a:endParaRPr>
        </a:p>
      </dgm:t>
    </dgm:pt>
    <dgm:pt modelId="{9C3CF89E-84E1-4CC5-88D9-278C539076AD}" type="parTrans" cxnId="{DB674B9F-C9FC-4D3B-9014-5AF62CB9389A}">
      <dgm:prSet/>
      <dgm:spPr/>
      <dgm:t>
        <a:bodyPr/>
        <a:lstStyle/>
        <a:p>
          <a:pPr algn="ctr"/>
          <a:endParaRPr lang="en-US" sz="1600">
            <a:solidFill>
              <a:schemeClr val="bg1"/>
            </a:solidFill>
          </a:endParaRPr>
        </a:p>
      </dgm:t>
    </dgm:pt>
    <dgm:pt modelId="{4EE1C5B6-5F94-492E-BCFD-830F90DD7EBA}" type="sibTrans" cxnId="{DB674B9F-C9FC-4D3B-9014-5AF62CB9389A}">
      <dgm:prSet/>
      <dgm:spPr/>
      <dgm:t>
        <a:bodyPr/>
        <a:lstStyle/>
        <a:p>
          <a:pPr algn="ctr"/>
          <a:endParaRPr lang="en-US" sz="1600">
            <a:solidFill>
              <a:schemeClr val="bg1"/>
            </a:solidFill>
          </a:endParaRPr>
        </a:p>
      </dgm:t>
    </dgm:pt>
    <dgm:pt modelId="{B95045B4-10BD-4BE4-9D82-A9811853364D}">
      <dgm:prSet phldrT="[Text]" custT="1"/>
      <dgm:spPr/>
      <dgm:t>
        <a:bodyPr/>
        <a:lstStyle/>
        <a:p>
          <a:pPr marL="0" indent="0" algn="ctr">
            <a:buClr>
              <a:schemeClr val="accent3"/>
            </a:buClr>
            <a:buFont typeface="Wingdings" pitchFamily="2" charset="2"/>
            <a:buNone/>
          </a:pPr>
          <a:r>
            <a:rPr lang="en-US" sz="2200" dirty="0" err="1">
              <a:solidFill>
                <a:schemeClr val="bg1"/>
              </a:solidFill>
              <a:latin typeface="Times New Roman" panose="02020603050405020304" pitchFamily="18" charset="0"/>
              <a:ea typeface="+mn-ea"/>
              <a:cs typeface="Times New Roman" panose="02020603050405020304" pitchFamily="18" charset="0"/>
            </a:rPr>
            <a:t>Hoạt</a:t>
          </a:r>
          <a:r>
            <a:rPr lang="en-US" sz="2200" dirty="0">
              <a:solidFill>
                <a:schemeClr val="bg1"/>
              </a:solidFill>
              <a:latin typeface="Times New Roman" panose="02020603050405020304" pitchFamily="18" charset="0"/>
              <a:ea typeface="+mn-ea"/>
              <a:cs typeface="Times New Roman" panose="02020603050405020304" pitchFamily="18" charset="0"/>
            </a:rPr>
            <a:t> </a:t>
          </a:r>
          <a:r>
            <a:rPr lang="en-US" sz="2200" dirty="0" err="1">
              <a:solidFill>
                <a:schemeClr val="bg1"/>
              </a:solidFill>
              <a:latin typeface="Times New Roman" panose="02020603050405020304" pitchFamily="18" charset="0"/>
              <a:ea typeface="+mn-ea"/>
              <a:cs typeface="Times New Roman" panose="02020603050405020304" pitchFamily="18" charset="0"/>
            </a:rPr>
            <a:t>động</a:t>
          </a:r>
          <a:r>
            <a:rPr lang="en-US" sz="2200" dirty="0">
              <a:solidFill>
                <a:schemeClr val="bg1"/>
              </a:solidFill>
              <a:latin typeface="Times New Roman" panose="02020603050405020304" pitchFamily="18" charset="0"/>
              <a:ea typeface="+mn-ea"/>
              <a:cs typeface="Times New Roman" panose="02020603050405020304" pitchFamily="18" charset="0"/>
            </a:rPr>
            <a:t> </a:t>
          </a:r>
          <a:r>
            <a:rPr lang="en-US" sz="2200" dirty="0" err="1">
              <a:solidFill>
                <a:schemeClr val="bg1"/>
              </a:solidFill>
              <a:latin typeface="Times New Roman" panose="02020603050405020304" pitchFamily="18" charset="0"/>
              <a:ea typeface="+mn-ea"/>
              <a:cs typeface="Times New Roman" panose="02020603050405020304" pitchFamily="18" charset="0"/>
            </a:rPr>
            <a:t>giảng</a:t>
          </a:r>
          <a:r>
            <a:rPr lang="en-US" sz="2200" dirty="0">
              <a:solidFill>
                <a:schemeClr val="bg1"/>
              </a:solidFill>
              <a:latin typeface="Times New Roman" panose="02020603050405020304" pitchFamily="18" charset="0"/>
              <a:ea typeface="+mn-ea"/>
              <a:cs typeface="Times New Roman" panose="02020603050405020304" pitchFamily="18" charset="0"/>
            </a:rPr>
            <a:t> </a:t>
          </a:r>
          <a:r>
            <a:rPr lang="en-US" sz="2200" dirty="0" err="1">
              <a:solidFill>
                <a:schemeClr val="bg1"/>
              </a:solidFill>
              <a:latin typeface="Times New Roman" panose="02020603050405020304" pitchFamily="18" charset="0"/>
              <a:ea typeface="+mn-ea"/>
              <a:cs typeface="Times New Roman" panose="02020603050405020304" pitchFamily="18" charset="0"/>
            </a:rPr>
            <a:t>dạy</a:t>
          </a:r>
          <a:r>
            <a:rPr lang="en-US" sz="2200" dirty="0">
              <a:solidFill>
                <a:schemeClr val="bg1"/>
              </a:solidFill>
              <a:latin typeface="Times New Roman" panose="02020603050405020304" pitchFamily="18" charset="0"/>
              <a:ea typeface="+mn-ea"/>
              <a:cs typeface="Times New Roman" panose="02020603050405020304" pitchFamily="18" charset="0"/>
            </a:rPr>
            <a:t> </a:t>
          </a:r>
          <a:r>
            <a:rPr lang="en-US" sz="2200" dirty="0" err="1">
              <a:solidFill>
                <a:schemeClr val="bg1"/>
              </a:solidFill>
              <a:latin typeface="Times New Roman" panose="02020603050405020304" pitchFamily="18" charset="0"/>
              <a:ea typeface="+mn-ea"/>
              <a:cs typeface="Times New Roman" panose="02020603050405020304" pitchFamily="18" charset="0"/>
            </a:rPr>
            <a:t>của</a:t>
          </a:r>
          <a:r>
            <a:rPr lang="en-US" sz="2200" dirty="0">
              <a:solidFill>
                <a:schemeClr val="bg1"/>
              </a:solidFill>
              <a:latin typeface="Times New Roman" panose="02020603050405020304" pitchFamily="18" charset="0"/>
              <a:ea typeface="+mn-ea"/>
              <a:cs typeface="Times New Roman" panose="02020603050405020304" pitchFamily="18" charset="0"/>
            </a:rPr>
            <a:t> </a:t>
          </a:r>
          <a:r>
            <a:rPr lang="en-US" sz="2200" dirty="0" err="1">
              <a:solidFill>
                <a:schemeClr val="bg1"/>
              </a:solidFill>
              <a:latin typeface="Times New Roman" panose="02020603050405020304" pitchFamily="18" charset="0"/>
              <a:ea typeface="+mn-ea"/>
              <a:cs typeface="Times New Roman" panose="02020603050405020304" pitchFamily="18" charset="0"/>
            </a:rPr>
            <a:t>giảng</a:t>
          </a:r>
          <a:r>
            <a:rPr lang="en-US" sz="2200" dirty="0">
              <a:solidFill>
                <a:schemeClr val="bg1"/>
              </a:solidFill>
              <a:latin typeface="Times New Roman" panose="02020603050405020304" pitchFamily="18" charset="0"/>
              <a:ea typeface="+mn-ea"/>
              <a:cs typeface="Times New Roman" panose="02020603050405020304" pitchFamily="18" charset="0"/>
            </a:rPr>
            <a:t> </a:t>
          </a:r>
          <a:r>
            <a:rPr lang="en-US" sz="2200" dirty="0" err="1">
              <a:solidFill>
                <a:schemeClr val="bg1"/>
              </a:solidFill>
              <a:latin typeface="Times New Roman" panose="02020603050405020304" pitchFamily="18" charset="0"/>
              <a:ea typeface="+mn-ea"/>
              <a:cs typeface="Times New Roman" panose="02020603050405020304" pitchFamily="18" charset="0"/>
            </a:rPr>
            <a:t>viên</a:t>
          </a:r>
          <a:endParaRPr lang="en-US" sz="2200" dirty="0">
            <a:solidFill>
              <a:schemeClr val="bg1"/>
            </a:solidFill>
            <a:latin typeface="Times New Roman" panose="02020603050405020304" pitchFamily="18" charset="0"/>
            <a:cs typeface="Times New Roman" panose="02020603050405020304" pitchFamily="18" charset="0"/>
          </a:endParaRPr>
        </a:p>
      </dgm:t>
    </dgm:pt>
    <dgm:pt modelId="{75D2A32E-57AA-40DD-9963-E3F961EA692D}" type="parTrans" cxnId="{654FE68C-0CA3-455F-9E98-23E53E9EBE71}">
      <dgm:prSet/>
      <dgm:spPr/>
      <dgm:t>
        <a:bodyPr/>
        <a:lstStyle/>
        <a:p>
          <a:pPr algn="ctr"/>
          <a:endParaRPr lang="en-US" sz="1600">
            <a:solidFill>
              <a:schemeClr val="bg1"/>
            </a:solidFill>
          </a:endParaRPr>
        </a:p>
      </dgm:t>
    </dgm:pt>
    <dgm:pt modelId="{28059347-B467-470B-8B14-91809D804FB6}" type="sibTrans" cxnId="{654FE68C-0CA3-455F-9E98-23E53E9EBE71}">
      <dgm:prSet/>
      <dgm:spPr/>
      <dgm:t>
        <a:bodyPr/>
        <a:lstStyle/>
        <a:p>
          <a:pPr algn="ctr"/>
          <a:endParaRPr lang="en-US" sz="1600">
            <a:solidFill>
              <a:schemeClr val="bg1"/>
            </a:solidFill>
          </a:endParaRPr>
        </a:p>
      </dgm:t>
    </dgm:pt>
    <dgm:pt modelId="{6899AC50-8C04-4723-8E12-2F02A98863D6}">
      <dgm:prSet phldrT="[Text]" custT="1"/>
      <dgm:spPr/>
      <dgm:t>
        <a:bodyPr/>
        <a:lstStyle/>
        <a:p>
          <a:pPr marL="0" indent="0" algn="ctr">
            <a:buClr>
              <a:schemeClr val="accent3"/>
            </a:buClr>
            <a:buFont typeface="Wingdings" pitchFamily="2" charset="2"/>
            <a:buNone/>
          </a:pPr>
          <a:r>
            <a:rPr lang="en-US" sz="2200" dirty="0" err="1">
              <a:solidFill>
                <a:schemeClr val="bg1"/>
              </a:solidFill>
              <a:latin typeface="Times New Roman" panose="02020603050405020304" pitchFamily="18" charset="0"/>
              <a:cs typeface="Times New Roman" panose="02020603050405020304" pitchFamily="18" charset="0"/>
            </a:rPr>
            <a:t>Công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tác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tổ</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chức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kết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thúc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học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phàn</a:t>
          </a:r>
          <a:endParaRPr lang="en-US" sz="2200" dirty="0">
            <a:solidFill>
              <a:schemeClr val="bg1"/>
            </a:solidFill>
            <a:latin typeface="Times New Roman" panose="02020603050405020304" pitchFamily="18" charset="0"/>
            <a:cs typeface="Times New Roman" panose="02020603050405020304" pitchFamily="18" charset="0"/>
          </a:endParaRPr>
        </a:p>
      </dgm:t>
    </dgm:pt>
    <dgm:pt modelId="{DA42B16F-0456-474C-9AAD-81800417E157}" type="parTrans" cxnId="{413BD519-B505-448C-A489-71480F03EC0D}">
      <dgm:prSet/>
      <dgm:spPr/>
      <dgm:t>
        <a:bodyPr/>
        <a:lstStyle/>
        <a:p>
          <a:pPr algn="ctr"/>
          <a:endParaRPr lang="en-US" sz="1600">
            <a:solidFill>
              <a:schemeClr val="bg1"/>
            </a:solidFill>
          </a:endParaRPr>
        </a:p>
      </dgm:t>
    </dgm:pt>
    <dgm:pt modelId="{2B70C552-5496-451D-B525-143E7A35DE7A}" type="sibTrans" cxnId="{413BD519-B505-448C-A489-71480F03EC0D}">
      <dgm:prSet/>
      <dgm:spPr/>
      <dgm:t>
        <a:bodyPr/>
        <a:lstStyle/>
        <a:p>
          <a:pPr algn="ctr"/>
          <a:endParaRPr lang="en-US" sz="1600">
            <a:solidFill>
              <a:schemeClr val="bg1"/>
            </a:solidFill>
          </a:endParaRPr>
        </a:p>
      </dgm:t>
    </dgm:pt>
    <dgm:pt modelId="{4E586E67-1DF0-411D-9AF4-0D551EE181BE}" type="pres">
      <dgm:prSet presAssocID="{3198EA09-D515-4AEF-90A4-ACB4EAF92B31}" presName="Name0" presStyleCnt="0">
        <dgm:presLayoutVars>
          <dgm:chMax val="1"/>
          <dgm:chPref val="1"/>
          <dgm:dir/>
          <dgm:animOne val="branch"/>
          <dgm:animLvl val="lvl"/>
        </dgm:presLayoutVars>
      </dgm:prSet>
      <dgm:spPr/>
    </dgm:pt>
    <dgm:pt modelId="{B549D338-6D83-4479-9A2E-F276FBB5ED0E}" type="pres">
      <dgm:prSet presAssocID="{725C8758-91B2-405D-A120-9C5DB6F2F85A}" presName="Parent" presStyleLbl="node0" presStyleIdx="0" presStyleCnt="1">
        <dgm:presLayoutVars>
          <dgm:chMax val="6"/>
          <dgm:chPref val="6"/>
        </dgm:presLayoutVars>
      </dgm:prSet>
      <dgm:spPr/>
    </dgm:pt>
    <dgm:pt modelId="{27E369D4-9CEF-48C6-9FC8-B6B4EB26E941}" type="pres">
      <dgm:prSet presAssocID="{E934FE4D-08E1-4484-AD8C-A4E308460037}" presName="Accent1" presStyleCnt="0"/>
      <dgm:spPr/>
    </dgm:pt>
    <dgm:pt modelId="{952C7835-D91C-4F7E-AA5F-EB15BD6A61FC}" type="pres">
      <dgm:prSet presAssocID="{E934FE4D-08E1-4484-AD8C-A4E308460037}" presName="Accent" presStyleLbl="bgShp" presStyleIdx="0" presStyleCnt="6"/>
      <dgm:spPr/>
    </dgm:pt>
    <dgm:pt modelId="{9756E111-687A-46DA-BD92-5FF001C8D195}" type="pres">
      <dgm:prSet presAssocID="{E934FE4D-08E1-4484-AD8C-A4E308460037}" presName="Child1" presStyleLbl="node1" presStyleIdx="0" presStyleCnt="6">
        <dgm:presLayoutVars>
          <dgm:chMax val="0"/>
          <dgm:chPref val="0"/>
          <dgm:bulletEnabled val="1"/>
        </dgm:presLayoutVars>
      </dgm:prSet>
      <dgm:spPr/>
    </dgm:pt>
    <dgm:pt modelId="{416CC72E-DDE4-43A4-B44F-F642806BA08F}" type="pres">
      <dgm:prSet presAssocID="{B95045B4-10BD-4BE4-9D82-A9811853364D}" presName="Accent2" presStyleCnt="0"/>
      <dgm:spPr/>
    </dgm:pt>
    <dgm:pt modelId="{1AE5B430-38C0-47AE-825A-D2F2C9307ECD}" type="pres">
      <dgm:prSet presAssocID="{B95045B4-10BD-4BE4-9D82-A9811853364D}" presName="Accent" presStyleLbl="bgShp" presStyleIdx="1" presStyleCnt="6"/>
      <dgm:spPr/>
    </dgm:pt>
    <dgm:pt modelId="{55412CE4-F101-4C3A-AE49-831CE1CE5A93}" type="pres">
      <dgm:prSet presAssocID="{B95045B4-10BD-4BE4-9D82-A9811853364D}" presName="Child2" presStyleLbl="node1" presStyleIdx="1" presStyleCnt="6">
        <dgm:presLayoutVars>
          <dgm:chMax val="0"/>
          <dgm:chPref val="0"/>
          <dgm:bulletEnabled val="1"/>
        </dgm:presLayoutVars>
      </dgm:prSet>
      <dgm:spPr/>
    </dgm:pt>
    <dgm:pt modelId="{239FE3D5-DBBD-416C-85E7-82A0997F4D5D}" type="pres">
      <dgm:prSet presAssocID="{1B45A68D-A321-42E6-9C0A-2667DC9D8735}" presName="Accent3" presStyleCnt="0"/>
      <dgm:spPr/>
    </dgm:pt>
    <dgm:pt modelId="{AF12ABF0-1C54-453A-A7F2-94518F109AD1}" type="pres">
      <dgm:prSet presAssocID="{1B45A68D-A321-42E6-9C0A-2667DC9D8735}" presName="Accent" presStyleLbl="bgShp" presStyleIdx="2" presStyleCnt="6"/>
      <dgm:spPr/>
    </dgm:pt>
    <dgm:pt modelId="{5B220A35-B2AE-4FD4-8379-05CBC052FCB0}" type="pres">
      <dgm:prSet presAssocID="{1B45A68D-A321-42E6-9C0A-2667DC9D8735}" presName="Child3" presStyleLbl="node1" presStyleIdx="2" presStyleCnt="6">
        <dgm:presLayoutVars>
          <dgm:chMax val="0"/>
          <dgm:chPref val="0"/>
          <dgm:bulletEnabled val="1"/>
        </dgm:presLayoutVars>
      </dgm:prSet>
      <dgm:spPr/>
    </dgm:pt>
    <dgm:pt modelId="{655FF10B-EF34-4FDF-8EC4-488BCE55BFFD}" type="pres">
      <dgm:prSet presAssocID="{6899AC50-8C04-4723-8E12-2F02A98863D6}" presName="Accent4" presStyleCnt="0"/>
      <dgm:spPr/>
    </dgm:pt>
    <dgm:pt modelId="{A1304089-532A-452D-834A-6AA2339C2D8F}" type="pres">
      <dgm:prSet presAssocID="{6899AC50-8C04-4723-8E12-2F02A98863D6}" presName="Accent" presStyleLbl="bgShp" presStyleIdx="3" presStyleCnt="6"/>
      <dgm:spPr/>
    </dgm:pt>
    <dgm:pt modelId="{7D4CC05B-5FF2-4D5E-8833-C269BA4A01ED}" type="pres">
      <dgm:prSet presAssocID="{6899AC50-8C04-4723-8E12-2F02A98863D6}" presName="Child4" presStyleLbl="node1" presStyleIdx="3" presStyleCnt="6">
        <dgm:presLayoutVars>
          <dgm:chMax val="0"/>
          <dgm:chPref val="0"/>
          <dgm:bulletEnabled val="1"/>
        </dgm:presLayoutVars>
      </dgm:prSet>
      <dgm:spPr/>
    </dgm:pt>
    <dgm:pt modelId="{28A5E282-A786-4879-BF1F-68B72671A054}" type="pres">
      <dgm:prSet presAssocID="{3910D94A-CCC8-40C3-8137-83395D6034EE}" presName="Accent5" presStyleCnt="0"/>
      <dgm:spPr/>
    </dgm:pt>
    <dgm:pt modelId="{9FFAE7C4-3127-4AC7-91D2-6509ADE364B7}" type="pres">
      <dgm:prSet presAssocID="{3910D94A-CCC8-40C3-8137-83395D6034EE}" presName="Accent" presStyleLbl="bgShp" presStyleIdx="4" presStyleCnt="6"/>
      <dgm:spPr/>
    </dgm:pt>
    <dgm:pt modelId="{9ACBB27E-D046-4C39-AF28-F9D1A42CDF79}" type="pres">
      <dgm:prSet presAssocID="{3910D94A-CCC8-40C3-8137-83395D6034EE}" presName="Child5" presStyleLbl="node1" presStyleIdx="4" presStyleCnt="6">
        <dgm:presLayoutVars>
          <dgm:chMax val="0"/>
          <dgm:chPref val="0"/>
          <dgm:bulletEnabled val="1"/>
        </dgm:presLayoutVars>
      </dgm:prSet>
      <dgm:spPr/>
    </dgm:pt>
    <dgm:pt modelId="{CE219B22-BA2D-4E56-A86E-E7623CCB87CB}" type="pres">
      <dgm:prSet presAssocID="{EB5AE7DB-AE81-4CD8-9E36-5A4CBB6DD8ED}" presName="Accent6" presStyleCnt="0"/>
      <dgm:spPr/>
    </dgm:pt>
    <dgm:pt modelId="{3516CDDB-04DB-4498-B5FB-D3A4CAE6481E}" type="pres">
      <dgm:prSet presAssocID="{EB5AE7DB-AE81-4CD8-9E36-5A4CBB6DD8ED}" presName="Accent" presStyleLbl="bgShp" presStyleIdx="5" presStyleCnt="6"/>
      <dgm:spPr/>
    </dgm:pt>
    <dgm:pt modelId="{03AD005E-6572-4659-A9C9-61AC748974BB}" type="pres">
      <dgm:prSet presAssocID="{EB5AE7DB-AE81-4CD8-9E36-5A4CBB6DD8ED}" presName="Child6" presStyleLbl="node1" presStyleIdx="5" presStyleCnt="6">
        <dgm:presLayoutVars>
          <dgm:chMax val="0"/>
          <dgm:chPref val="0"/>
          <dgm:bulletEnabled val="1"/>
        </dgm:presLayoutVars>
      </dgm:prSet>
      <dgm:spPr/>
    </dgm:pt>
  </dgm:ptLst>
  <dgm:cxnLst>
    <dgm:cxn modelId="{D0808712-66C2-4E8B-B781-37F8C91F1C8C}" srcId="{3198EA09-D515-4AEF-90A4-ACB4EAF92B31}" destId="{725C8758-91B2-405D-A120-9C5DB6F2F85A}" srcOrd="0" destOrd="0" parTransId="{044FB052-6536-4C93-A912-8FC45D343B60}" sibTransId="{214F86C5-B95F-4011-B9B7-E4CD40728E31}"/>
    <dgm:cxn modelId="{07D9F715-43EF-470C-A155-E8F047E9C7CA}" type="presOf" srcId="{6899AC50-8C04-4723-8E12-2F02A98863D6}" destId="{7D4CC05B-5FF2-4D5E-8833-C269BA4A01ED}" srcOrd="0" destOrd="0" presId="urn:microsoft.com/office/officeart/2011/layout/HexagonRadial"/>
    <dgm:cxn modelId="{413BD519-B505-448C-A489-71480F03EC0D}" srcId="{725C8758-91B2-405D-A120-9C5DB6F2F85A}" destId="{6899AC50-8C04-4723-8E12-2F02A98863D6}" srcOrd="3" destOrd="0" parTransId="{DA42B16F-0456-474C-9AAD-81800417E157}" sibTransId="{2B70C552-5496-451D-B525-143E7A35DE7A}"/>
    <dgm:cxn modelId="{CFCEC565-2550-4B6A-9470-0C9CB977BDC0}" type="presOf" srcId="{EB5AE7DB-AE81-4CD8-9E36-5A4CBB6DD8ED}" destId="{03AD005E-6572-4659-A9C9-61AC748974BB}" srcOrd="0" destOrd="0" presId="urn:microsoft.com/office/officeart/2011/layout/HexagonRadial"/>
    <dgm:cxn modelId="{86903D87-0B29-4881-B963-9C05270A50CD}" type="presOf" srcId="{3910D94A-CCC8-40C3-8137-83395D6034EE}" destId="{9ACBB27E-D046-4C39-AF28-F9D1A42CDF79}" srcOrd="0" destOrd="0" presId="urn:microsoft.com/office/officeart/2011/layout/HexagonRadial"/>
    <dgm:cxn modelId="{654FE68C-0CA3-455F-9E98-23E53E9EBE71}" srcId="{725C8758-91B2-405D-A120-9C5DB6F2F85A}" destId="{B95045B4-10BD-4BE4-9D82-A9811853364D}" srcOrd="1" destOrd="0" parTransId="{75D2A32E-57AA-40DD-9963-E3F961EA692D}" sibTransId="{28059347-B467-470B-8B14-91809D804FB6}"/>
    <dgm:cxn modelId="{2BE51192-D4F9-4A1C-B054-38FD1455DA54}" type="presOf" srcId="{1B45A68D-A321-42E6-9C0A-2667DC9D8735}" destId="{5B220A35-B2AE-4FD4-8379-05CBC052FCB0}" srcOrd="0" destOrd="0" presId="urn:microsoft.com/office/officeart/2011/layout/HexagonRadial"/>
    <dgm:cxn modelId="{E23E1393-099F-448F-8621-2C1E13DFEA9B}" type="presOf" srcId="{B95045B4-10BD-4BE4-9D82-A9811853364D}" destId="{55412CE4-F101-4C3A-AE49-831CE1CE5A93}" srcOrd="0" destOrd="0" presId="urn:microsoft.com/office/officeart/2011/layout/HexagonRadial"/>
    <dgm:cxn modelId="{DB674B9F-C9FC-4D3B-9014-5AF62CB9389A}" srcId="{725C8758-91B2-405D-A120-9C5DB6F2F85A}" destId="{EB5AE7DB-AE81-4CD8-9E36-5A4CBB6DD8ED}" srcOrd="5" destOrd="0" parTransId="{9C3CF89E-84E1-4CC5-88D9-278C539076AD}" sibTransId="{4EE1C5B6-5F94-492E-BCFD-830F90DD7EBA}"/>
    <dgm:cxn modelId="{779DF5B2-49A9-4DA4-A718-45DB582F8B3F}" type="presOf" srcId="{725C8758-91B2-405D-A120-9C5DB6F2F85A}" destId="{B549D338-6D83-4479-9A2E-F276FBB5ED0E}" srcOrd="0" destOrd="0" presId="urn:microsoft.com/office/officeart/2011/layout/HexagonRadial"/>
    <dgm:cxn modelId="{D8F81CBD-9CFA-42A1-B5E8-C143ACC4EED5}" srcId="{725C8758-91B2-405D-A120-9C5DB6F2F85A}" destId="{3910D94A-CCC8-40C3-8137-83395D6034EE}" srcOrd="4" destOrd="0" parTransId="{87036C40-8123-4CD9-BE42-B74757D3131B}" sibTransId="{A8EDCCA7-3316-41A7-9CD0-2A844B5B6523}"/>
    <dgm:cxn modelId="{17A6C2BD-17F7-4978-8816-D330198FFB5F}" type="presOf" srcId="{E934FE4D-08E1-4484-AD8C-A4E308460037}" destId="{9756E111-687A-46DA-BD92-5FF001C8D195}" srcOrd="0" destOrd="0" presId="urn:microsoft.com/office/officeart/2011/layout/HexagonRadial"/>
    <dgm:cxn modelId="{EF86EEBD-4503-4111-905F-75517049F3F6}" srcId="{725C8758-91B2-405D-A120-9C5DB6F2F85A}" destId="{E934FE4D-08E1-4484-AD8C-A4E308460037}" srcOrd="0" destOrd="0" parTransId="{792D48E2-0807-436A-81C2-DA7655FCC8D7}" sibTransId="{84824338-39C1-40AB-85DE-79FC7B18BCEF}"/>
    <dgm:cxn modelId="{CD0EFFF2-199E-44FA-B56B-E8C7D204057E}" srcId="{725C8758-91B2-405D-A120-9C5DB6F2F85A}" destId="{1B45A68D-A321-42E6-9C0A-2667DC9D8735}" srcOrd="2" destOrd="0" parTransId="{4304BB19-603E-40EC-8264-56B48DC11FC4}" sibTransId="{A77CA17E-9B2A-4A46-B43A-A13D64E2C215}"/>
    <dgm:cxn modelId="{58C489F8-88A5-4A91-A874-186B3A980FF1}" type="presOf" srcId="{3198EA09-D515-4AEF-90A4-ACB4EAF92B31}" destId="{4E586E67-1DF0-411D-9AF4-0D551EE181BE}" srcOrd="0" destOrd="0" presId="urn:microsoft.com/office/officeart/2011/layout/HexagonRadial"/>
    <dgm:cxn modelId="{64FAB971-935F-4052-A958-CA89F3DDD36E}" type="presParOf" srcId="{4E586E67-1DF0-411D-9AF4-0D551EE181BE}" destId="{B549D338-6D83-4479-9A2E-F276FBB5ED0E}" srcOrd="0" destOrd="0" presId="urn:microsoft.com/office/officeart/2011/layout/HexagonRadial"/>
    <dgm:cxn modelId="{28AA2C47-7DC3-49EE-8968-F49496E75FE4}" type="presParOf" srcId="{4E586E67-1DF0-411D-9AF4-0D551EE181BE}" destId="{27E369D4-9CEF-48C6-9FC8-B6B4EB26E941}" srcOrd="1" destOrd="0" presId="urn:microsoft.com/office/officeart/2011/layout/HexagonRadial"/>
    <dgm:cxn modelId="{5B69368C-08AB-41FD-8C89-8022A4215A89}" type="presParOf" srcId="{27E369D4-9CEF-48C6-9FC8-B6B4EB26E941}" destId="{952C7835-D91C-4F7E-AA5F-EB15BD6A61FC}" srcOrd="0" destOrd="0" presId="urn:microsoft.com/office/officeart/2011/layout/HexagonRadial"/>
    <dgm:cxn modelId="{0549137C-A0F7-4CA5-900B-6D625A7827AF}" type="presParOf" srcId="{4E586E67-1DF0-411D-9AF4-0D551EE181BE}" destId="{9756E111-687A-46DA-BD92-5FF001C8D195}" srcOrd="2" destOrd="0" presId="urn:microsoft.com/office/officeart/2011/layout/HexagonRadial"/>
    <dgm:cxn modelId="{B2C28FCE-B5C8-4884-8AFD-2F72B5D69E9E}" type="presParOf" srcId="{4E586E67-1DF0-411D-9AF4-0D551EE181BE}" destId="{416CC72E-DDE4-43A4-B44F-F642806BA08F}" srcOrd="3" destOrd="0" presId="urn:microsoft.com/office/officeart/2011/layout/HexagonRadial"/>
    <dgm:cxn modelId="{818AAA02-9874-4899-A274-4EC20E855751}" type="presParOf" srcId="{416CC72E-DDE4-43A4-B44F-F642806BA08F}" destId="{1AE5B430-38C0-47AE-825A-D2F2C9307ECD}" srcOrd="0" destOrd="0" presId="urn:microsoft.com/office/officeart/2011/layout/HexagonRadial"/>
    <dgm:cxn modelId="{B2049040-2C9E-48AF-9E9E-CAD69A060C3D}" type="presParOf" srcId="{4E586E67-1DF0-411D-9AF4-0D551EE181BE}" destId="{55412CE4-F101-4C3A-AE49-831CE1CE5A93}" srcOrd="4" destOrd="0" presId="urn:microsoft.com/office/officeart/2011/layout/HexagonRadial"/>
    <dgm:cxn modelId="{F4DF2711-764A-46E3-84E1-4092D42B9897}" type="presParOf" srcId="{4E586E67-1DF0-411D-9AF4-0D551EE181BE}" destId="{239FE3D5-DBBD-416C-85E7-82A0997F4D5D}" srcOrd="5" destOrd="0" presId="urn:microsoft.com/office/officeart/2011/layout/HexagonRadial"/>
    <dgm:cxn modelId="{03C7BD95-8767-414C-BE91-138427D3051D}" type="presParOf" srcId="{239FE3D5-DBBD-416C-85E7-82A0997F4D5D}" destId="{AF12ABF0-1C54-453A-A7F2-94518F109AD1}" srcOrd="0" destOrd="0" presId="urn:microsoft.com/office/officeart/2011/layout/HexagonRadial"/>
    <dgm:cxn modelId="{E62A4183-284C-4C09-9E3B-8324F33CFC8D}" type="presParOf" srcId="{4E586E67-1DF0-411D-9AF4-0D551EE181BE}" destId="{5B220A35-B2AE-4FD4-8379-05CBC052FCB0}" srcOrd="6" destOrd="0" presId="urn:microsoft.com/office/officeart/2011/layout/HexagonRadial"/>
    <dgm:cxn modelId="{AB8FFD6B-32A6-483F-B51A-E4FE15A63C73}" type="presParOf" srcId="{4E586E67-1DF0-411D-9AF4-0D551EE181BE}" destId="{655FF10B-EF34-4FDF-8EC4-488BCE55BFFD}" srcOrd="7" destOrd="0" presId="urn:microsoft.com/office/officeart/2011/layout/HexagonRadial"/>
    <dgm:cxn modelId="{66E910BA-AA26-4F63-88AA-813B77F5C840}" type="presParOf" srcId="{655FF10B-EF34-4FDF-8EC4-488BCE55BFFD}" destId="{A1304089-532A-452D-834A-6AA2339C2D8F}" srcOrd="0" destOrd="0" presId="urn:microsoft.com/office/officeart/2011/layout/HexagonRadial"/>
    <dgm:cxn modelId="{E1FAE723-48C0-4A75-BB1E-B5D57F13848D}" type="presParOf" srcId="{4E586E67-1DF0-411D-9AF4-0D551EE181BE}" destId="{7D4CC05B-5FF2-4D5E-8833-C269BA4A01ED}" srcOrd="8" destOrd="0" presId="urn:microsoft.com/office/officeart/2011/layout/HexagonRadial"/>
    <dgm:cxn modelId="{F11EAC6B-E7A0-4B5B-90DB-9D28C7214A18}" type="presParOf" srcId="{4E586E67-1DF0-411D-9AF4-0D551EE181BE}" destId="{28A5E282-A786-4879-BF1F-68B72671A054}" srcOrd="9" destOrd="0" presId="urn:microsoft.com/office/officeart/2011/layout/HexagonRadial"/>
    <dgm:cxn modelId="{D9688673-6874-4D1B-95F4-72D7EC58F947}" type="presParOf" srcId="{28A5E282-A786-4879-BF1F-68B72671A054}" destId="{9FFAE7C4-3127-4AC7-91D2-6509ADE364B7}" srcOrd="0" destOrd="0" presId="urn:microsoft.com/office/officeart/2011/layout/HexagonRadial"/>
    <dgm:cxn modelId="{7D3A4659-858D-47EB-8DF5-0ACA81D66323}" type="presParOf" srcId="{4E586E67-1DF0-411D-9AF4-0D551EE181BE}" destId="{9ACBB27E-D046-4C39-AF28-F9D1A42CDF79}" srcOrd="10" destOrd="0" presId="urn:microsoft.com/office/officeart/2011/layout/HexagonRadial"/>
    <dgm:cxn modelId="{56EC83A2-A313-485C-BE5E-0DB99D807813}" type="presParOf" srcId="{4E586E67-1DF0-411D-9AF4-0D551EE181BE}" destId="{CE219B22-BA2D-4E56-A86E-E7623CCB87CB}" srcOrd="11" destOrd="0" presId="urn:microsoft.com/office/officeart/2011/layout/HexagonRadial"/>
    <dgm:cxn modelId="{FDE9ADE3-06F0-47DC-8E11-FDF7E19868E9}" type="presParOf" srcId="{CE219B22-BA2D-4E56-A86E-E7623CCB87CB}" destId="{3516CDDB-04DB-4498-B5FB-D3A4CAE6481E}" srcOrd="0" destOrd="0" presId="urn:microsoft.com/office/officeart/2011/layout/HexagonRadial"/>
    <dgm:cxn modelId="{D9B7B2D8-90C4-4811-8414-085E2F3689E0}" type="presParOf" srcId="{4E586E67-1DF0-411D-9AF4-0D551EE181BE}" destId="{03AD005E-6572-4659-A9C9-61AC748974B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07E9A8-8527-4830-876B-6C600E3DC1C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798ACDA-1128-4A8A-9AD6-F3F0E40FA377}">
      <dgm:prSet phldrT="[Text]" custT="1"/>
      <dgm:spPr>
        <a:solidFill>
          <a:schemeClr val="accent4">
            <a:lumMod val="75000"/>
          </a:schemeClr>
        </a:solidFill>
      </dgm:spPr>
      <dgm:t>
        <a:bodyPr/>
        <a:lstStyle/>
        <a:p>
          <a:pPr algn="ctr">
            <a:lnSpc>
              <a:spcPct val="90000"/>
            </a:lnSpc>
            <a:spcBef>
              <a:spcPct val="0"/>
            </a:spcBef>
            <a:spcAft>
              <a:spcPct val="35000"/>
            </a:spcAft>
          </a:pP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a:t>
          </a:r>
        </a:p>
      </dgm:t>
    </dgm:pt>
    <dgm:pt modelId="{F28AB91C-C461-496B-AEA0-AEFED7121629}" type="parTrans" cxnId="{4AA671A6-E154-4A67-AD5B-E4E8020BD24D}">
      <dgm:prSet/>
      <dgm:spPr/>
      <dgm:t>
        <a:bodyPr/>
        <a:lstStyle/>
        <a:p>
          <a:endParaRPr lang="en-US"/>
        </a:p>
      </dgm:t>
    </dgm:pt>
    <dgm:pt modelId="{2F6E7CDA-D415-408F-89AC-075277939C32}" type="sibTrans" cxnId="{4AA671A6-E154-4A67-AD5B-E4E8020BD24D}">
      <dgm:prSet/>
      <dgm:spPr/>
      <dgm:t>
        <a:bodyPr/>
        <a:lstStyle/>
        <a:p>
          <a:endParaRPr lang="en-US"/>
        </a:p>
      </dgm:t>
    </dgm:pt>
    <dgm:pt modelId="{FBEB1E77-EA55-4F8F-ADD5-4BB0EB42DA7C}">
      <dgm:prSet phldrT="[Text]" custT="1"/>
      <dgm:spPr>
        <a:solidFill>
          <a:schemeClr val="accent4">
            <a:lumMod val="75000"/>
          </a:schemeClr>
        </a:solidFill>
      </dgm:spPr>
      <dgm:t>
        <a:bodyPr/>
        <a:lstStyle/>
        <a:p>
          <a:pPr algn="l">
            <a:lnSpc>
              <a:spcPct val="114000"/>
            </a:lnSpc>
            <a:spcBef>
              <a:spcPts val="0"/>
            </a:spcBef>
            <a:spcAft>
              <a:spcPts val="0"/>
            </a:spcAft>
          </a:pP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a:t>
          </a:r>
        </a:p>
      </dgm:t>
    </dgm:pt>
    <dgm:pt modelId="{02686054-025C-4F1F-909B-BFBD35C1E48E}" type="parTrans" cxnId="{B569B5B7-9713-40EE-BBEE-62EC4705B492}">
      <dgm:prSet/>
      <dgm:spPr/>
      <dgm:t>
        <a:bodyPr/>
        <a:lstStyle/>
        <a:p>
          <a:endParaRPr lang="en-US"/>
        </a:p>
      </dgm:t>
    </dgm:pt>
    <dgm:pt modelId="{D746329D-139C-45A8-B397-DE1197562B68}" type="sibTrans" cxnId="{B569B5B7-9713-40EE-BBEE-62EC4705B492}">
      <dgm:prSet/>
      <dgm:spPr/>
      <dgm:t>
        <a:bodyPr/>
        <a:lstStyle/>
        <a:p>
          <a:endParaRPr lang="en-US"/>
        </a:p>
      </dgm:t>
    </dgm:pt>
    <dgm:pt modelId="{C578F162-C242-4EA6-843E-9027C9B6CCB9}">
      <dgm:prSet custT="1"/>
      <dgm:spPr/>
      <dgm:t>
        <a:bodyPr/>
        <a:lstStyle/>
        <a:p>
          <a:pPr algn="l">
            <a:lnSpc>
              <a:spcPct val="114000"/>
            </a:lnSpc>
            <a:spcBef>
              <a:spcPts val="0"/>
            </a:spcBef>
            <a:spcAft>
              <a:spcPts val="0"/>
            </a:spcAft>
          </a:pPr>
          <a:r>
            <a:rPr lang="vi-VN" sz="2400" dirty="0">
              <a:latin typeface="Times New Roman" panose="02020603050405020304" pitchFamily="18" charset="0"/>
              <a:cs typeface="Times New Roman" panose="02020603050405020304" pitchFamily="18" charset="0"/>
            </a:rPr>
            <a:t>Chỉ ra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điểm mạnh, điểm yếu,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giải 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GV, nhà 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vi-VN" sz="2400" dirty="0">
              <a:latin typeface="Times New Roman" panose="02020603050405020304" pitchFamily="18" charset="0"/>
              <a:cs typeface="Times New Roman" panose="02020603050405020304" pitchFamily="18" charset="0"/>
            </a:rPr>
            <a:t>.</a:t>
          </a:r>
          <a:endParaRPr lang="en-US" sz="2400" dirty="0" err="1">
            <a:latin typeface="Times New Roman" panose="02020603050405020304" pitchFamily="18" charset="0"/>
            <a:cs typeface="Times New Roman" panose="02020603050405020304" pitchFamily="18" charset="0"/>
          </a:endParaRPr>
        </a:p>
      </dgm:t>
    </dgm:pt>
    <dgm:pt modelId="{F086C27A-069B-4E5A-BEE5-354E7B9C8805}" type="parTrans" cxnId="{2E5BF9F3-081F-42BB-B3BD-9579FA26FF00}">
      <dgm:prSet/>
      <dgm:spPr/>
      <dgm:t>
        <a:bodyPr/>
        <a:lstStyle/>
        <a:p>
          <a:endParaRPr lang="en-US"/>
        </a:p>
      </dgm:t>
    </dgm:pt>
    <dgm:pt modelId="{986B4DF3-7D3C-4684-85E8-76FCA5F9C978}" type="sibTrans" cxnId="{2E5BF9F3-081F-42BB-B3BD-9579FA26FF00}">
      <dgm:prSet/>
      <dgm:spPr/>
      <dgm:t>
        <a:bodyPr/>
        <a:lstStyle/>
        <a:p>
          <a:endParaRPr lang="en-US"/>
        </a:p>
      </dgm:t>
    </dgm:pt>
    <dgm:pt modelId="{98ABD334-546D-4EE5-B71D-B1B274ABA7BC}">
      <dgm:prSet custT="1"/>
      <dgm:spPr/>
      <dgm:t>
        <a:bodyPr/>
        <a:lstStyle/>
        <a:p>
          <a:pPr algn="l">
            <a:lnSpc>
              <a:spcPct val="114000"/>
            </a:lnSpc>
            <a:spcBef>
              <a:spcPts val="0"/>
            </a:spcBef>
            <a:spcAft>
              <a:spcPts val="0"/>
            </a:spcAft>
          </a:pPr>
          <a:r>
            <a:rPr lang="vi-VN" sz="2400" dirty="0">
              <a:latin typeface="Times New Roman" panose="02020603050405020304" pitchFamily="18" charset="0"/>
              <a:cs typeface="Times New Roman" panose="02020603050405020304" pitchFamily="18" charset="0"/>
            </a:rPr>
            <a:t>Thực hiện đúng quyền, nghĩa vụ và trách nhiệm của </a:t>
          </a:r>
          <a:r>
            <a:rPr lang="en-US" sz="2400" dirty="0">
              <a:latin typeface="Times New Roman" panose="02020603050405020304" pitchFamily="18" charset="0"/>
              <a:cs typeface="Times New Roman" panose="02020603050405020304" pitchFamily="18" charset="0"/>
            </a:rPr>
            <a:t>SV </a:t>
          </a:r>
          <a:r>
            <a:rPr lang="vi-VN" sz="2400" dirty="0">
              <a:latin typeface="Times New Roman" panose="02020603050405020304" pitchFamily="18" charset="0"/>
              <a:cs typeface="Times New Roman" panose="02020603050405020304" pitchFamily="18" charset="0"/>
            </a:rPr>
            <a:t>được pháp luật quy định.</a:t>
          </a:r>
          <a:endParaRPr lang="en-US" sz="2400" dirty="0" err="1">
            <a:latin typeface="Times New Roman" panose="02020603050405020304" pitchFamily="18" charset="0"/>
            <a:cs typeface="Times New Roman" panose="02020603050405020304" pitchFamily="18" charset="0"/>
          </a:endParaRPr>
        </a:p>
      </dgm:t>
    </dgm:pt>
    <dgm:pt modelId="{207A9BF3-2F6D-4689-A837-68641F71585C}" type="parTrans" cxnId="{F3ED7E55-7A3A-4A29-B438-72A81973A648}">
      <dgm:prSet/>
      <dgm:spPr/>
      <dgm:t>
        <a:bodyPr/>
        <a:lstStyle/>
        <a:p>
          <a:endParaRPr lang="en-US"/>
        </a:p>
      </dgm:t>
    </dgm:pt>
    <dgm:pt modelId="{2421B3A0-8680-4CB7-872C-05360F266131}" type="sibTrans" cxnId="{F3ED7E55-7A3A-4A29-B438-72A81973A648}">
      <dgm:prSet/>
      <dgm:spPr/>
      <dgm:t>
        <a:bodyPr/>
        <a:lstStyle/>
        <a:p>
          <a:endParaRPr lang="en-US"/>
        </a:p>
      </dgm:t>
    </dgm:pt>
    <dgm:pt modelId="{1ABDECE5-635E-4B22-8296-A98DE048C376}">
      <dgm:prSet custT="1"/>
      <dgm:spPr/>
      <dgm:t>
        <a:bodyPr/>
        <a:lstStyle/>
        <a:p>
          <a:pPr algn="l">
            <a:lnSpc>
              <a:spcPct val="100000"/>
            </a:lnSpc>
            <a:spcBef>
              <a:spcPts val="600"/>
            </a:spcBef>
            <a:spcAft>
              <a:spcPts val="600"/>
            </a:spcAft>
          </a:pPr>
          <a:endParaRPr lang="en-US" sz="2000" dirty="0" err="1"/>
        </a:p>
      </dgm:t>
    </dgm:pt>
    <dgm:pt modelId="{42EF40CB-FF90-4A74-911F-C04523D7728B}" type="parTrans" cxnId="{65582F92-AB1E-4B58-8A05-31808F63E123}">
      <dgm:prSet/>
      <dgm:spPr/>
      <dgm:t>
        <a:bodyPr/>
        <a:lstStyle/>
        <a:p>
          <a:endParaRPr lang="en-US"/>
        </a:p>
      </dgm:t>
    </dgm:pt>
    <dgm:pt modelId="{CA66C2AE-6902-46CF-9A51-F0328714FA8E}" type="sibTrans" cxnId="{65582F92-AB1E-4B58-8A05-31808F63E123}">
      <dgm:prSet/>
      <dgm:spPr/>
      <dgm:t>
        <a:bodyPr/>
        <a:lstStyle/>
        <a:p>
          <a:endParaRPr lang="en-US"/>
        </a:p>
      </dgm:t>
    </dgm:pt>
    <dgm:pt modelId="{3DECD43E-E0D4-4FA8-8EA2-FD7EF203305B}" type="pres">
      <dgm:prSet presAssocID="{9307E9A8-8527-4830-876B-6C600E3DC1C4}" presName="diagram" presStyleCnt="0">
        <dgm:presLayoutVars>
          <dgm:dir/>
          <dgm:resizeHandles val="exact"/>
        </dgm:presLayoutVars>
      </dgm:prSet>
      <dgm:spPr/>
    </dgm:pt>
    <dgm:pt modelId="{C63553A8-9CA3-424C-8154-84D1BC79B0FA}" type="pres">
      <dgm:prSet presAssocID="{4798ACDA-1128-4A8A-9AD6-F3F0E40FA377}" presName="node" presStyleLbl="node1" presStyleIdx="0" presStyleCnt="1" custScaleX="100294" custScaleY="193315">
        <dgm:presLayoutVars>
          <dgm:bulletEnabled val="1"/>
        </dgm:presLayoutVars>
      </dgm:prSet>
      <dgm:spPr/>
    </dgm:pt>
  </dgm:ptLst>
  <dgm:cxnLst>
    <dgm:cxn modelId="{1109601C-6615-45AA-BC70-9DDC4C8D3EA5}" type="presOf" srcId="{1ABDECE5-635E-4B22-8296-A98DE048C376}" destId="{C63553A8-9CA3-424C-8154-84D1BC79B0FA}" srcOrd="0" destOrd="4" presId="urn:microsoft.com/office/officeart/2005/8/layout/default"/>
    <dgm:cxn modelId="{B0B6DE1C-93B1-4E56-8380-76EBA6B4DDED}" type="presOf" srcId="{9307E9A8-8527-4830-876B-6C600E3DC1C4}" destId="{3DECD43E-E0D4-4FA8-8EA2-FD7EF203305B}" srcOrd="0" destOrd="0" presId="urn:microsoft.com/office/officeart/2005/8/layout/default"/>
    <dgm:cxn modelId="{A0F78322-5827-4AF0-95F4-DB79E881A1BA}" type="presOf" srcId="{FBEB1E77-EA55-4F8F-ADD5-4BB0EB42DA7C}" destId="{C63553A8-9CA3-424C-8154-84D1BC79B0FA}" srcOrd="0" destOrd="1" presId="urn:microsoft.com/office/officeart/2005/8/layout/default"/>
    <dgm:cxn modelId="{710B593D-DD30-4F02-95A7-832C7697F55A}" type="presOf" srcId="{98ABD334-546D-4EE5-B71D-B1B274ABA7BC}" destId="{C63553A8-9CA3-424C-8154-84D1BC79B0FA}" srcOrd="0" destOrd="3" presId="urn:microsoft.com/office/officeart/2005/8/layout/default"/>
    <dgm:cxn modelId="{F3ED7E55-7A3A-4A29-B438-72A81973A648}" srcId="{4798ACDA-1128-4A8A-9AD6-F3F0E40FA377}" destId="{98ABD334-546D-4EE5-B71D-B1B274ABA7BC}" srcOrd="2" destOrd="0" parTransId="{207A9BF3-2F6D-4689-A837-68641F71585C}" sibTransId="{2421B3A0-8680-4CB7-872C-05360F266131}"/>
    <dgm:cxn modelId="{65582F92-AB1E-4B58-8A05-31808F63E123}" srcId="{4798ACDA-1128-4A8A-9AD6-F3F0E40FA377}" destId="{1ABDECE5-635E-4B22-8296-A98DE048C376}" srcOrd="3" destOrd="0" parTransId="{42EF40CB-FF90-4A74-911F-C04523D7728B}" sibTransId="{CA66C2AE-6902-46CF-9A51-F0328714FA8E}"/>
    <dgm:cxn modelId="{4AA671A6-E154-4A67-AD5B-E4E8020BD24D}" srcId="{9307E9A8-8527-4830-876B-6C600E3DC1C4}" destId="{4798ACDA-1128-4A8A-9AD6-F3F0E40FA377}" srcOrd="0" destOrd="0" parTransId="{F28AB91C-C461-496B-AEA0-AEFED7121629}" sibTransId="{2F6E7CDA-D415-408F-89AC-075277939C32}"/>
    <dgm:cxn modelId="{E568E5AA-8CC0-4660-B0E0-C3EBA7FDEDAC}" type="presOf" srcId="{4798ACDA-1128-4A8A-9AD6-F3F0E40FA377}" destId="{C63553A8-9CA3-424C-8154-84D1BC79B0FA}" srcOrd="0" destOrd="0" presId="urn:microsoft.com/office/officeart/2005/8/layout/default"/>
    <dgm:cxn modelId="{B569B5B7-9713-40EE-BBEE-62EC4705B492}" srcId="{4798ACDA-1128-4A8A-9AD6-F3F0E40FA377}" destId="{FBEB1E77-EA55-4F8F-ADD5-4BB0EB42DA7C}" srcOrd="0" destOrd="0" parTransId="{02686054-025C-4F1F-909B-BFBD35C1E48E}" sibTransId="{D746329D-139C-45A8-B397-DE1197562B68}"/>
    <dgm:cxn modelId="{BBF0DBC3-4BC4-4E54-A739-307A3734769E}" type="presOf" srcId="{C578F162-C242-4EA6-843E-9027C9B6CCB9}" destId="{C63553A8-9CA3-424C-8154-84D1BC79B0FA}" srcOrd="0" destOrd="2" presId="urn:microsoft.com/office/officeart/2005/8/layout/default"/>
    <dgm:cxn modelId="{2E5BF9F3-081F-42BB-B3BD-9579FA26FF00}" srcId="{4798ACDA-1128-4A8A-9AD6-F3F0E40FA377}" destId="{C578F162-C242-4EA6-843E-9027C9B6CCB9}" srcOrd="1" destOrd="0" parTransId="{F086C27A-069B-4E5A-BEE5-354E7B9C8805}" sibTransId="{986B4DF3-7D3C-4684-85E8-76FCA5F9C978}"/>
    <dgm:cxn modelId="{8BC46B44-F1B9-4C3F-A28C-2651C597ABED}" type="presParOf" srcId="{3DECD43E-E0D4-4FA8-8EA2-FD7EF203305B}" destId="{C63553A8-9CA3-424C-8154-84D1BC79B0FA}"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B61B4F-EE80-4AA1-B28A-F61A5882480E}"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n-US"/>
        </a:p>
      </dgm:t>
    </dgm:pt>
    <dgm:pt modelId="{F9B2FEA3-DB98-4CB2-8477-D627331D4B12}">
      <dgm:prSet phldrT="[Text]" custT="1"/>
      <dgm:spPr/>
      <dgm:t>
        <a:bodyPr/>
        <a:lstStyle/>
        <a:p>
          <a:r>
            <a:rPr lang="en-US" sz="2600" kern="1200" dirty="0" err="1">
              <a:latin typeface="Times New Roman" panose="02020603050405020304" pitchFamily="18" charset="0"/>
              <a:ea typeface="+mn-ea"/>
              <a:cs typeface="Times New Roman" panose="02020603050405020304" pitchFamily="18" charset="0"/>
            </a:rPr>
            <a:t>Tham</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gia</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công</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tác</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xếp</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hạng</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trường</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đại</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học</a:t>
          </a:r>
          <a:r>
            <a:rPr lang="en-US" sz="2600" kern="1200" dirty="0">
              <a:latin typeface="Times New Roman" panose="02020603050405020304" pitchFamily="18" charset="0"/>
              <a:ea typeface="+mn-ea"/>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dgm:t>
    </dgm:pt>
    <dgm:pt modelId="{6F91DD64-B608-473F-BF37-07A05423F528}" type="sibTrans" cxnId="{EC584C05-A7F7-4B09-B56D-5CFFB7E0BA0B}">
      <dgm:prSet/>
      <dgm:spPr/>
      <dgm:t>
        <a:bodyPr/>
        <a:lstStyle/>
        <a:p>
          <a:endParaRPr lang="en-US"/>
        </a:p>
      </dgm:t>
    </dgm:pt>
    <dgm:pt modelId="{2EEA3BA5-3A82-470C-9FE0-A56E8E75DBE8}" type="parTrans" cxnId="{EC584C05-A7F7-4B09-B56D-5CFFB7E0BA0B}">
      <dgm:prSet/>
      <dgm:spPr/>
      <dgm:t>
        <a:bodyPr/>
        <a:lstStyle/>
        <a:p>
          <a:endParaRPr lang="en-US"/>
        </a:p>
      </dgm:t>
    </dgm:pt>
    <dgm:pt modelId="{149C74B6-D1AA-4106-884F-C7DA60A46532}">
      <dgm:prSet phldrT="[Text]" custT="1"/>
      <dgm:spPr/>
      <dgm:t>
        <a:bodyPr/>
        <a:lstStyle/>
        <a:p>
          <a:r>
            <a:rPr lang="en-US" sz="2600" kern="1200" dirty="0" err="1">
              <a:latin typeface="Times New Roman" panose="02020603050405020304" pitchFamily="18" charset="0"/>
              <a:ea typeface="+mn-ea"/>
              <a:cs typeface="Times New Roman" panose="02020603050405020304" pitchFamily="18" charset="0"/>
            </a:rPr>
            <a:t>Tham</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gia</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công</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tác</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tự</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đánh</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giá</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và</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đánh</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giá</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ngoài</a:t>
          </a:r>
          <a:r>
            <a:rPr lang="en-US" sz="2600" kern="1200" dirty="0">
              <a:latin typeface="Times New Roman" panose="02020603050405020304" pitchFamily="18" charset="0"/>
              <a:ea typeface="+mn-ea"/>
              <a:cs typeface="Times New Roman" panose="02020603050405020304" pitchFamily="18" charset="0"/>
            </a:rPr>
            <a:t> CTĐT </a:t>
          </a:r>
          <a:r>
            <a:rPr lang="en-US" sz="2600" kern="1200" dirty="0" err="1">
              <a:latin typeface="Times New Roman" panose="02020603050405020304" pitchFamily="18" charset="0"/>
              <a:ea typeface="+mn-ea"/>
              <a:cs typeface="Times New Roman" panose="02020603050405020304" pitchFamily="18" charset="0"/>
            </a:rPr>
            <a:t>và</a:t>
          </a:r>
          <a:r>
            <a:rPr lang="en-US" sz="2600" kern="1200" dirty="0">
              <a:latin typeface="Times New Roman" panose="02020603050405020304" pitchFamily="18" charset="0"/>
              <a:ea typeface="+mn-ea"/>
              <a:cs typeface="Times New Roman" panose="02020603050405020304" pitchFamily="18" charset="0"/>
            </a:rPr>
            <a:t> CSGD.</a:t>
          </a:r>
          <a:endParaRPr lang="en-US" sz="2600" dirty="0">
            <a:latin typeface="Times New Roman" panose="02020603050405020304" pitchFamily="18" charset="0"/>
            <a:cs typeface="Times New Roman" panose="02020603050405020304" pitchFamily="18" charset="0"/>
          </a:endParaRPr>
        </a:p>
      </dgm:t>
    </dgm:pt>
    <dgm:pt modelId="{E29D31C7-81D8-4EB2-8BDE-8CE164A4F031}" type="sibTrans" cxnId="{5B76C353-6D10-44B8-92E8-C6D1E140FA0D}">
      <dgm:prSet/>
      <dgm:spPr/>
      <dgm:t>
        <a:bodyPr/>
        <a:lstStyle/>
        <a:p>
          <a:endParaRPr lang="en-US"/>
        </a:p>
      </dgm:t>
    </dgm:pt>
    <dgm:pt modelId="{9A4CF92A-49CA-43E2-A9A6-3A396EE6A0CB}" type="parTrans" cxnId="{5B76C353-6D10-44B8-92E8-C6D1E140FA0D}">
      <dgm:prSet/>
      <dgm:spPr/>
      <dgm:t>
        <a:bodyPr/>
        <a:lstStyle/>
        <a:p>
          <a:endParaRPr lang="en-US"/>
        </a:p>
      </dgm:t>
    </dgm:pt>
    <dgm:pt modelId="{C4A99AAC-403D-4147-A6BC-5B6338DE5E68}" type="pres">
      <dgm:prSet presAssocID="{02B61B4F-EE80-4AA1-B28A-F61A5882480E}" presName="Name0" presStyleCnt="0">
        <dgm:presLayoutVars>
          <dgm:dir/>
          <dgm:animLvl val="lvl"/>
          <dgm:resizeHandles/>
        </dgm:presLayoutVars>
      </dgm:prSet>
      <dgm:spPr/>
    </dgm:pt>
    <dgm:pt modelId="{F186D935-DC6A-4CB3-ABFE-BEBD5D001E3F}" type="pres">
      <dgm:prSet presAssocID="{149C74B6-D1AA-4106-884F-C7DA60A46532}" presName="linNode" presStyleCnt="0"/>
      <dgm:spPr/>
    </dgm:pt>
    <dgm:pt modelId="{9EA927EC-76CF-4F04-B182-1D2B98444CE7}" type="pres">
      <dgm:prSet presAssocID="{149C74B6-D1AA-4106-884F-C7DA60A46532}" presName="parentShp" presStyleLbl="node1" presStyleIdx="0" presStyleCnt="2" custScaleX="219098">
        <dgm:presLayoutVars>
          <dgm:bulletEnabled val="1"/>
        </dgm:presLayoutVars>
      </dgm:prSet>
      <dgm:spPr/>
    </dgm:pt>
    <dgm:pt modelId="{31F3AEE0-FA44-4D49-B58A-E4FC6EDBC4A0}" type="pres">
      <dgm:prSet presAssocID="{149C74B6-D1AA-4106-884F-C7DA60A46532}" presName="childShp" presStyleLbl="bgAccFollowNode1" presStyleIdx="0" presStyleCnt="2">
        <dgm:presLayoutVars>
          <dgm:bulletEnabled val="1"/>
        </dgm:presLayoutVars>
      </dgm:prSet>
      <dgm:spPr/>
    </dgm:pt>
    <dgm:pt modelId="{8A220519-CC7C-4D48-BC6A-8D9651007F6C}" type="pres">
      <dgm:prSet presAssocID="{E29D31C7-81D8-4EB2-8BDE-8CE164A4F031}" presName="spacing" presStyleCnt="0"/>
      <dgm:spPr/>
    </dgm:pt>
    <dgm:pt modelId="{F557A30C-1D9D-4485-90B1-0CE1AB7F53D5}" type="pres">
      <dgm:prSet presAssocID="{F9B2FEA3-DB98-4CB2-8477-D627331D4B12}" presName="linNode" presStyleCnt="0"/>
      <dgm:spPr/>
    </dgm:pt>
    <dgm:pt modelId="{5657D5B9-4927-4AF5-AAB0-7D1A10F8D3C4}" type="pres">
      <dgm:prSet presAssocID="{F9B2FEA3-DB98-4CB2-8477-D627331D4B12}" presName="parentShp" presStyleLbl="node1" presStyleIdx="1" presStyleCnt="2" custScaleX="219098">
        <dgm:presLayoutVars>
          <dgm:bulletEnabled val="1"/>
        </dgm:presLayoutVars>
      </dgm:prSet>
      <dgm:spPr/>
    </dgm:pt>
    <dgm:pt modelId="{A96E8BCB-3AC8-4E26-9914-D5A98C5A9B36}" type="pres">
      <dgm:prSet presAssocID="{F9B2FEA3-DB98-4CB2-8477-D627331D4B12}" presName="childShp" presStyleLbl="bgAccFollowNode1" presStyleIdx="1" presStyleCnt="2">
        <dgm:presLayoutVars>
          <dgm:bulletEnabled val="1"/>
        </dgm:presLayoutVars>
      </dgm:prSet>
      <dgm:spPr/>
    </dgm:pt>
  </dgm:ptLst>
  <dgm:cxnLst>
    <dgm:cxn modelId="{EC584C05-A7F7-4B09-B56D-5CFFB7E0BA0B}" srcId="{02B61B4F-EE80-4AA1-B28A-F61A5882480E}" destId="{F9B2FEA3-DB98-4CB2-8477-D627331D4B12}" srcOrd="1" destOrd="0" parTransId="{2EEA3BA5-3A82-470C-9FE0-A56E8E75DBE8}" sibTransId="{6F91DD64-B608-473F-BF37-07A05423F528}"/>
    <dgm:cxn modelId="{904DBB2F-AF9D-4F4C-B5F4-AA18095780D7}" type="presOf" srcId="{F9B2FEA3-DB98-4CB2-8477-D627331D4B12}" destId="{5657D5B9-4927-4AF5-AAB0-7D1A10F8D3C4}" srcOrd="0" destOrd="0" presId="urn:microsoft.com/office/officeart/2005/8/layout/vList6"/>
    <dgm:cxn modelId="{5B76C353-6D10-44B8-92E8-C6D1E140FA0D}" srcId="{02B61B4F-EE80-4AA1-B28A-F61A5882480E}" destId="{149C74B6-D1AA-4106-884F-C7DA60A46532}" srcOrd="0" destOrd="0" parTransId="{9A4CF92A-49CA-43E2-A9A6-3A396EE6A0CB}" sibTransId="{E29D31C7-81D8-4EB2-8BDE-8CE164A4F031}"/>
    <dgm:cxn modelId="{FE3E0DB6-C9D3-41AE-8AB3-29C4A2768678}" type="presOf" srcId="{02B61B4F-EE80-4AA1-B28A-F61A5882480E}" destId="{C4A99AAC-403D-4147-A6BC-5B6338DE5E68}" srcOrd="0" destOrd="0" presId="urn:microsoft.com/office/officeart/2005/8/layout/vList6"/>
    <dgm:cxn modelId="{609539C8-C519-4F17-96CA-961740D50988}" type="presOf" srcId="{149C74B6-D1AA-4106-884F-C7DA60A46532}" destId="{9EA927EC-76CF-4F04-B182-1D2B98444CE7}" srcOrd="0" destOrd="0" presId="urn:microsoft.com/office/officeart/2005/8/layout/vList6"/>
    <dgm:cxn modelId="{B1C2BF41-8902-4E05-977C-C2D5B3098D73}" type="presParOf" srcId="{C4A99AAC-403D-4147-A6BC-5B6338DE5E68}" destId="{F186D935-DC6A-4CB3-ABFE-BEBD5D001E3F}" srcOrd="0" destOrd="0" presId="urn:microsoft.com/office/officeart/2005/8/layout/vList6"/>
    <dgm:cxn modelId="{92826F5A-EEAC-4801-961D-E78EED4E4C1B}" type="presParOf" srcId="{F186D935-DC6A-4CB3-ABFE-BEBD5D001E3F}" destId="{9EA927EC-76CF-4F04-B182-1D2B98444CE7}" srcOrd="0" destOrd="0" presId="urn:microsoft.com/office/officeart/2005/8/layout/vList6"/>
    <dgm:cxn modelId="{0755990A-8BD2-4C64-AE64-E6B4A35D9335}" type="presParOf" srcId="{F186D935-DC6A-4CB3-ABFE-BEBD5D001E3F}" destId="{31F3AEE0-FA44-4D49-B58A-E4FC6EDBC4A0}" srcOrd="1" destOrd="0" presId="urn:microsoft.com/office/officeart/2005/8/layout/vList6"/>
    <dgm:cxn modelId="{A32F7B8D-08F6-4AC9-A4E8-6B1C707B9655}" type="presParOf" srcId="{C4A99AAC-403D-4147-A6BC-5B6338DE5E68}" destId="{8A220519-CC7C-4D48-BC6A-8D9651007F6C}" srcOrd="1" destOrd="0" presId="urn:microsoft.com/office/officeart/2005/8/layout/vList6"/>
    <dgm:cxn modelId="{89633679-D9BC-457E-A05A-A88A70D4D440}" type="presParOf" srcId="{C4A99AAC-403D-4147-A6BC-5B6338DE5E68}" destId="{F557A30C-1D9D-4485-90B1-0CE1AB7F53D5}" srcOrd="2" destOrd="0" presId="urn:microsoft.com/office/officeart/2005/8/layout/vList6"/>
    <dgm:cxn modelId="{C77FD6BA-20CC-4DEB-ACC2-3FE77575D067}" type="presParOf" srcId="{F557A30C-1D9D-4485-90B1-0CE1AB7F53D5}" destId="{5657D5B9-4927-4AF5-AAB0-7D1A10F8D3C4}" srcOrd="0" destOrd="0" presId="urn:microsoft.com/office/officeart/2005/8/layout/vList6"/>
    <dgm:cxn modelId="{4FE97C13-3229-4771-9C7A-E77A7273AED8}" type="presParOf" srcId="{F557A30C-1D9D-4485-90B1-0CE1AB7F53D5}" destId="{A96E8BCB-3AC8-4E26-9914-D5A98C5A9B3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725D07-0790-4420-8915-197FF144B8B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54F40B3-DBB1-45A7-84B7-2F71717AF2D6}">
      <dgm:prSet phldrT="[Text]" custT="1"/>
      <dgm:spPr/>
      <dgm:t>
        <a:bodyPr/>
        <a:lstStyle/>
        <a:p>
          <a:pPr algn="just"/>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khuyến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a:t>
          </a:r>
        </a:p>
      </dgm:t>
    </dgm:pt>
    <dgm:pt modelId="{A8E67768-2C2F-4FAC-BBEC-5F1A18E30330}" type="parTrans" cxnId="{135BE0BF-A718-444E-9BA0-4A53116A542A}">
      <dgm:prSet/>
      <dgm:spPr/>
      <dgm:t>
        <a:bodyPr/>
        <a:lstStyle/>
        <a:p>
          <a:endParaRPr lang="en-US"/>
        </a:p>
      </dgm:t>
    </dgm:pt>
    <dgm:pt modelId="{488A57AF-1E92-410F-A24F-AEB6E94F8A00}" type="sibTrans" cxnId="{135BE0BF-A718-444E-9BA0-4A53116A542A}">
      <dgm:prSet/>
      <dgm:spPr/>
      <dgm:t>
        <a:bodyPr/>
        <a:lstStyle/>
        <a:p>
          <a:endParaRPr lang="en-US"/>
        </a:p>
      </dgm:t>
    </dgm:pt>
    <dgm:pt modelId="{8710341A-CDEB-4EA1-8DBC-255131960574}">
      <dgm:prSet phldrT="[Text]" custT="1"/>
      <dgm:spPr/>
      <dgm:t>
        <a:bodyPr/>
        <a:lstStyle/>
        <a:p>
          <a:pPr algn="just">
            <a:lnSpc>
              <a:spcPct val="100000"/>
            </a:lnSpc>
            <a:spcBef>
              <a:spcPts val="600"/>
            </a:spcBef>
            <a:spcAft>
              <a:spcPts val="600"/>
            </a:spcAft>
          </a:pPr>
          <a:r>
            <a:rPr lang="en-US" sz="2600" dirty="0" err="1">
              <a:latin typeface="Times New Roman" panose="02020603050405020304" pitchFamily="18" charset="0"/>
              <a:cs typeface="Times New Roman" panose="02020603050405020304" pitchFamily="18" charset="0"/>
            </a:rPr>
            <a:t>Nắm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p>
      </dgm:t>
    </dgm:pt>
    <dgm:pt modelId="{F3885D19-21E9-4F1E-BCD1-AD9B673D33E4}" type="parTrans" cxnId="{37C13317-B7A2-45D1-97BB-8843967855ED}">
      <dgm:prSet/>
      <dgm:spPr/>
      <dgm:t>
        <a:bodyPr/>
        <a:lstStyle/>
        <a:p>
          <a:endParaRPr lang="en-US"/>
        </a:p>
      </dgm:t>
    </dgm:pt>
    <dgm:pt modelId="{7218C926-1E9A-423F-AEC7-3A3BD47F981F}" type="sibTrans" cxnId="{37C13317-B7A2-45D1-97BB-8843967855ED}">
      <dgm:prSet/>
      <dgm:spPr/>
      <dgm:t>
        <a:bodyPr/>
        <a:lstStyle/>
        <a:p>
          <a:endParaRPr lang="en-US"/>
        </a:p>
      </dgm:t>
    </dgm:pt>
    <dgm:pt modelId="{F5FBAEE0-C4FA-482A-A81B-0DDED6F879A3}">
      <dgm:prSet phldrT="[Text]" custT="1"/>
      <dgm:spPr/>
      <dgm:t>
        <a:bodyPr/>
        <a:lstStyle/>
        <a:p>
          <a:pPr algn="just">
            <a:lnSpc>
              <a:spcPct val="100000"/>
            </a:lnSpc>
            <a:spcBef>
              <a:spcPts val="600"/>
            </a:spcBef>
            <a:spcAft>
              <a:spcPts val="600"/>
            </a:spcAft>
          </a:pPr>
          <a:r>
            <a:rPr lang="en-US" sz="2600" dirty="0" err="1">
              <a:latin typeface="Times New Roman" panose="02020603050405020304" pitchFamily="18" charset="0"/>
              <a:cs typeface="Times New Roman" panose="02020603050405020304" pitchFamily="18" charset="0"/>
            </a:rPr>
            <a:t>Cung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a:t>
          </a:r>
        </a:p>
      </dgm:t>
    </dgm:pt>
    <dgm:pt modelId="{4D1BCB16-0382-4189-8DCB-F5E5AE0410A5}" type="sibTrans" cxnId="{F2DD02A6-5581-4958-8A49-B0AD56A01E1A}">
      <dgm:prSet/>
      <dgm:spPr/>
      <dgm:t>
        <a:bodyPr/>
        <a:lstStyle/>
        <a:p>
          <a:endParaRPr lang="en-US"/>
        </a:p>
      </dgm:t>
    </dgm:pt>
    <dgm:pt modelId="{D4F7A455-A8A5-4128-AE83-021DCF2B8B51}" type="parTrans" cxnId="{F2DD02A6-5581-4958-8A49-B0AD56A01E1A}">
      <dgm:prSet/>
      <dgm:spPr/>
      <dgm:t>
        <a:bodyPr/>
        <a:lstStyle/>
        <a:p>
          <a:endParaRPr lang="en-US"/>
        </a:p>
      </dgm:t>
    </dgm:pt>
    <dgm:pt modelId="{30736DDC-894F-4B62-8870-834D9B6C5CCE}">
      <dgm:prSet phldrT="[Text]" custT="1"/>
      <dgm:spPr/>
      <dgm:t>
        <a:bodyPr/>
        <a:lstStyle/>
        <a:p>
          <a:pPr algn="just">
            <a:lnSpc>
              <a:spcPct val="100000"/>
            </a:lnSpc>
            <a:spcBef>
              <a:spcPts val="600"/>
            </a:spcBef>
            <a:spcAft>
              <a:spcPts val="600"/>
            </a:spcAft>
          </a:pPr>
          <a:r>
            <a:rPr lang="en-US" sz="2600" dirty="0" err="1">
              <a:latin typeface="Times New Roman" panose="02020603050405020304" pitchFamily="18" charset="0"/>
              <a:cs typeface="Times New Roman" panose="02020603050405020304" pitchFamily="18" charset="0"/>
            </a:rPr>
            <a:t>Tham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phỏng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giờ</a:t>
          </a:r>
          <a:endParaRPr lang="en-US" sz="2600" dirty="0">
            <a:latin typeface="Times New Roman" panose="02020603050405020304" pitchFamily="18" charset="0"/>
            <a:cs typeface="Times New Roman" panose="02020603050405020304" pitchFamily="18" charset="0"/>
          </a:endParaRPr>
        </a:p>
      </dgm:t>
    </dgm:pt>
    <dgm:pt modelId="{388F2D2B-F8B5-4828-9FD7-B8A62F868B37}" type="sibTrans" cxnId="{9B58B435-E16B-4EBC-B40E-B87BDE14C35B}">
      <dgm:prSet/>
      <dgm:spPr/>
      <dgm:t>
        <a:bodyPr/>
        <a:lstStyle/>
        <a:p>
          <a:endParaRPr lang="en-US"/>
        </a:p>
      </dgm:t>
    </dgm:pt>
    <dgm:pt modelId="{1F74F749-5285-4709-B9DC-02233A05EDAE}" type="parTrans" cxnId="{9B58B435-E16B-4EBC-B40E-B87BDE14C35B}">
      <dgm:prSet/>
      <dgm:spPr/>
      <dgm:t>
        <a:bodyPr/>
        <a:lstStyle/>
        <a:p>
          <a:endParaRPr lang="en-US"/>
        </a:p>
      </dgm:t>
    </dgm:pt>
    <dgm:pt modelId="{A8168B7B-1C16-4AB3-8449-C0E39172AB85}">
      <dgm:prSet phldrT="[Text]" custT="1"/>
      <dgm:spPr/>
      <dgm:t>
        <a:bodyPr/>
        <a:lstStyle/>
        <a:p>
          <a:pPr algn="just">
            <a:lnSpc>
              <a:spcPct val="100000"/>
            </a:lnSpc>
            <a:spcBef>
              <a:spcPts val="600"/>
            </a:spcBef>
            <a:spcAft>
              <a:spcPts val="600"/>
            </a:spcAft>
          </a:pPr>
          <a:r>
            <a:rPr lang="en-US" sz="2600" dirty="0" err="1">
              <a:latin typeface="Times New Roman" panose="02020603050405020304" pitchFamily="18" charset="0"/>
              <a:cs typeface="Times New Roman" panose="02020603050405020304" pitchFamily="18" charset="0"/>
            </a:rPr>
            <a:t>Trả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phỏng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a:t>
          </a:r>
          <a:endParaRPr lang="en-US" sz="2600" dirty="0">
            <a:latin typeface="Times New Roman" panose="02020603050405020304" pitchFamily="18" charset="0"/>
            <a:cs typeface="Times New Roman" panose="02020603050405020304" pitchFamily="18" charset="0"/>
          </a:endParaRPr>
        </a:p>
      </dgm:t>
    </dgm:pt>
    <dgm:pt modelId="{0DC4733F-C1AB-4F02-8CC9-0AE867D16C6F}" type="sibTrans" cxnId="{A4585C15-A6B5-4C42-9355-83E3ED1F0F88}">
      <dgm:prSet/>
      <dgm:spPr/>
      <dgm:t>
        <a:bodyPr/>
        <a:lstStyle/>
        <a:p>
          <a:endParaRPr lang="en-US"/>
        </a:p>
      </dgm:t>
    </dgm:pt>
    <dgm:pt modelId="{D8EF3069-5D45-4A15-B430-90AE4A0519FC}" type="parTrans" cxnId="{A4585C15-A6B5-4C42-9355-83E3ED1F0F88}">
      <dgm:prSet/>
      <dgm:spPr/>
      <dgm:t>
        <a:bodyPr/>
        <a:lstStyle/>
        <a:p>
          <a:endParaRPr lang="en-US"/>
        </a:p>
      </dgm:t>
    </dgm:pt>
    <dgm:pt modelId="{46FF1968-D211-49F9-98FB-88BA091ED86B}" type="pres">
      <dgm:prSet presAssocID="{D7725D07-0790-4420-8915-197FF144B8BD}" presName="Name0" presStyleCnt="0">
        <dgm:presLayoutVars>
          <dgm:dir/>
          <dgm:animLvl val="lvl"/>
          <dgm:resizeHandles val="exact"/>
        </dgm:presLayoutVars>
      </dgm:prSet>
      <dgm:spPr/>
    </dgm:pt>
    <dgm:pt modelId="{281B8FA6-BD1B-4E9C-BE2E-C57C8171E0AB}" type="pres">
      <dgm:prSet presAssocID="{954F40B3-DBB1-45A7-84B7-2F71717AF2D6}" presName="composite" presStyleCnt="0"/>
      <dgm:spPr/>
    </dgm:pt>
    <dgm:pt modelId="{ECCFAAB6-08CE-48F7-B818-CAA7031B3E20}" type="pres">
      <dgm:prSet presAssocID="{954F40B3-DBB1-45A7-84B7-2F71717AF2D6}" presName="parTx" presStyleLbl="alignNode1" presStyleIdx="0" presStyleCnt="1" custLinFactNeighborX="-3908" custLinFactNeighborY="-36652">
        <dgm:presLayoutVars>
          <dgm:chMax val="0"/>
          <dgm:chPref val="0"/>
          <dgm:bulletEnabled val="1"/>
        </dgm:presLayoutVars>
      </dgm:prSet>
      <dgm:spPr/>
    </dgm:pt>
    <dgm:pt modelId="{905C0789-13AD-44BA-95A8-B7C35AB9B211}" type="pres">
      <dgm:prSet presAssocID="{954F40B3-DBB1-45A7-84B7-2F71717AF2D6}" presName="desTx" presStyleLbl="alignAccFollowNode1" presStyleIdx="0" presStyleCnt="1">
        <dgm:presLayoutVars>
          <dgm:bulletEnabled val="1"/>
        </dgm:presLayoutVars>
      </dgm:prSet>
      <dgm:spPr/>
    </dgm:pt>
  </dgm:ptLst>
  <dgm:cxnLst>
    <dgm:cxn modelId="{A4585C15-A6B5-4C42-9355-83E3ED1F0F88}" srcId="{954F40B3-DBB1-45A7-84B7-2F71717AF2D6}" destId="{A8168B7B-1C16-4AB3-8449-C0E39172AB85}" srcOrd="3" destOrd="0" parTransId="{D8EF3069-5D45-4A15-B430-90AE4A0519FC}" sibTransId="{0DC4733F-C1AB-4F02-8CC9-0AE867D16C6F}"/>
    <dgm:cxn modelId="{37C13317-B7A2-45D1-97BB-8843967855ED}" srcId="{954F40B3-DBB1-45A7-84B7-2F71717AF2D6}" destId="{8710341A-CDEB-4EA1-8DBC-255131960574}" srcOrd="0" destOrd="0" parTransId="{F3885D19-21E9-4F1E-BCD1-AD9B673D33E4}" sibTransId="{7218C926-1E9A-423F-AEC7-3A3BD47F981F}"/>
    <dgm:cxn modelId="{9B58B435-E16B-4EBC-B40E-B87BDE14C35B}" srcId="{954F40B3-DBB1-45A7-84B7-2F71717AF2D6}" destId="{30736DDC-894F-4B62-8870-834D9B6C5CCE}" srcOrd="2" destOrd="0" parTransId="{1F74F749-5285-4709-B9DC-02233A05EDAE}" sibTransId="{388F2D2B-F8B5-4828-9FD7-B8A62F868B37}"/>
    <dgm:cxn modelId="{FB79D440-09A7-4B6B-9446-61147BD73CF1}" type="presOf" srcId="{D7725D07-0790-4420-8915-197FF144B8BD}" destId="{46FF1968-D211-49F9-98FB-88BA091ED86B}" srcOrd="0" destOrd="0" presId="urn:microsoft.com/office/officeart/2005/8/layout/hList1"/>
    <dgm:cxn modelId="{CCE56781-EAD2-403E-BC60-0C022B9B9C50}" type="presOf" srcId="{30736DDC-894F-4B62-8870-834D9B6C5CCE}" destId="{905C0789-13AD-44BA-95A8-B7C35AB9B211}" srcOrd="0" destOrd="2" presId="urn:microsoft.com/office/officeart/2005/8/layout/hList1"/>
    <dgm:cxn modelId="{6E7D988C-D199-4CE7-951C-8509CC7E11F5}" type="presOf" srcId="{A8168B7B-1C16-4AB3-8449-C0E39172AB85}" destId="{905C0789-13AD-44BA-95A8-B7C35AB9B211}" srcOrd="0" destOrd="3" presId="urn:microsoft.com/office/officeart/2005/8/layout/hList1"/>
    <dgm:cxn modelId="{E9E2DF9B-5137-4CB4-8BEA-656EAF48B0C7}" type="presOf" srcId="{8710341A-CDEB-4EA1-8DBC-255131960574}" destId="{905C0789-13AD-44BA-95A8-B7C35AB9B211}" srcOrd="0" destOrd="0" presId="urn:microsoft.com/office/officeart/2005/8/layout/hList1"/>
    <dgm:cxn modelId="{31B9A69E-A845-48A9-9060-2D3186BC3E67}" type="presOf" srcId="{954F40B3-DBB1-45A7-84B7-2F71717AF2D6}" destId="{ECCFAAB6-08CE-48F7-B818-CAA7031B3E20}" srcOrd="0" destOrd="0" presId="urn:microsoft.com/office/officeart/2005/8/layout/hList1"/>
    <dgm:cxn modelId="{F2DD02A6-5581-4958-8A49-B0AD56A01E1A}" srcId="{954F40B3-DBB1-45A7-84B7-2F71717AF2D6}" destId="{F5FBAEE0-C4FA-482A-A81B-0DDED6F879A3}" srcOrd="1" destOrd="0" parTransId="{D4F7A455-A8A5-4128-AE83-021DCF2B8B51}" sibTransId="{4D1BCB16-0382-4189-8DCB-F5E5AE0410A5}"/>
    <dgm:cxn modelId="{135BE0BF-A718-444E-9BA0-4A53116A542A}" srcId="{D7725D07-0790-4420-8915-197FF144B8BD}" destId="{954F40B3-DBB1-45A7-84B7-2F71717AF2D6}" srcOrd="0" destOrd="0" parTransId="{A8E67768-2C2F-4FAC-BBEC-5F1A18E30330}" sibTransId="{488A57AF-1E92-410F-A24F-AEB6E94F8A00}"/>
    <dgm:cxn modelId="{104E01C4-AC62-4D05-9C9A-BE8604C57DC5}" type="presOf" srcId="{F5FBAEE0-C4FA-482A-A81B-0DDED6F879A3}" destId="{905C0789-13AD-44BA-95A8-B7C35AB9B211}" srcOrd="0" destOrd="1" presId="urn:microsoft.com/office/officeart/2005/8/layout/hList1"/>
    <dgm:cxn modelId="{F873189B-BA26-48AA-A9DA-6A8118C5D3A8}" type="presParOf" srcId="{46FF1968-D211-49F9-98FB-88BA091ED86B}" destId="{281B8FA6-BD1B-4E9C-BE2E-C57C8171E0AB}" srcOrd="0" destOrd="0" presId="urn:microsoft.com/office/officeart/2005/8/layout/hList1"/>
    <dgm:cxn modelId="{24730864-BE97-4A43-B622-094C77DF5F46}" type="presParOf" srcId="{281B8FA6-BD1B-4E9C-BE2E-C57C8171E0AB}" destId="{ECCFAAB6-08CE-48F7-B818-CAA7031B3E20}" srcOrd="0" destOrd="0" presId="urn:microsoft.com/office/officeart/2005/8/layout/hList1"/>
    <dgm:cxn modelId="{9FEAD423-5172-4703-BC6D-9F1816D67139}" type="presParOf" srcId="{281B8FA6-BD1B-4E9C-BE2E-C57C8171E0AB}" destId="{905C0789-13AD-44BA-95A8-B7C35AB9B21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62DF47-EAA8-422D-AC73-197DA5D303A6}"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US"/>
        </a:p>
      </dgm:t>
    </dgm:pt>
    <dgm:pt modelId="{E09EEC2A-C44A-49DA-9602-9DB3AF55CA6A}">
      <dgm:prSet phldrT="[Text]" custT="1"/>
      <dgm:spPr/>
      <dgm:t>
        <a:bodyPr/>
        <a:lstStyle/>
        <a:p>
          <a:pPr algn="just"/>
          <a:r>
            <a:rPr lang="en-US" sz="2000" dirty="0">
              <a:effectLst/>
              <a:latin typeface="Times New Roman" panose="02020603050405020304" pitchFamily="18" charset="0"/>
              <a:ea typeface="Times New Roman" panose="02020603050405020304" pitchFamily="18" charset="0"/>
            </a:rPr>
            <a:t>SV </a:t>
          </a:r>
          <a:r>
            <a:rPr lang="en-US" sz="2000" dirty="0" err="1">
              <a:effectLst/>
              <a:latin typeface="Times New Roman" panose="02020603050405020304" pitchFamily="18" charset="0"/>
              <a:ea typeface="Times New Roman" panose="02020603050405020304" pitchFamily="18" charset="0"/>
            </a:rPr>
            <a:t>bắt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buộc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phải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hồi</a:t>
          </a:r>
          <a:r>
            <a:rPr lang="en-US" sz="2000" dirty="0">
              <a:effectLst/>
              <a:latin typeface="Times New Roman" panose="02020603050405020304" pitchFamily="18" charset="0"/>
              <a:ea typeface="Times New Roman" panose="02020603050405020304" pitchFamily="18" charset="0"/>
            </a:rPr>
            <a:t> ý </a:t>
          </a:r>
          <a:r>
            <a:rPr lang="en-US" sz="2000" dirty="0" err="1">
              <a:effectLst/>
              <a:latin typeface="Times New Roman" panose="02020603050405020304" pitchFamily="18" charset="0"/>
              <a:ea typeface="Times New Roman" panose="02020603050405020304" pitchFamily="18" charset="0"/>
            </a:rPr>
            <a:t>kiến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dạy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trường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thì</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xem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đăng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phần</a:t>
          </a:r>
          <a:r>
            <a:rPr lang="en-US" sz="2000" dirty="0">
              <a:effectLst/>
              <a:latin typeface="Times New Roman" panose="02020603050405020304" pitchFamily="18" charset="0"/>
              <a:ea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tiếp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xem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lịch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a:t>
          </a:r>
          <a:endParaRPr lang="en-US" sz="2000" dirty="0"/>
        </a:p>
      </dgm:t>
    </dgm:pt>
    <dgm:pt modelId="{13798321-BDC0-4DB6-B7D5-263246D116E9}" type="parTrans" cxnId="{A33909CE-AA8F-457C-B252-7F8165AA060F}">
      <dgm:prSet/>
      <dgm:spPr/>
      <dgm:t>
        <a:bodyPr/>
        <a:lstStyle/>
        <a:p>
          <a:endParaRPr lang="en-US"/>
        </a:p>
      </dgm:t>
    </dgm:pt>
    <dgm:pt modelId="{E3CFEC3D-8981-44A3-85E4-FC873C68BFD8}" type="sibTrans" cxnId="{A33909CE-AA8F-457C-B252-7F8165AA060F}">
      <dgm:prSet/>
      <dgm:spPr/>
      <dgm:t>
        <a:bodyPr/>
        <a:lstStyle/>
        <a:p>
          <a:endParaRPr lang="en-US"/>
        </a:p>
      </dgm:t>
    </dgm:pt>
    <dgm:pt modelId="{7ADC7C36-FE8D-4ED9-B898-DF8FB0131832}">
      <dgm:prSet phldrT="[Text]" custT="1"/>
      <dgm:spPr/>
      <dgm:t>
        <a:bodyPr/>
        <a:lstStyle/>
        <a:p>
          <a:pPr algn="just"/>
          <a:r>
            <a:rPr lang="en-US" sz="2600" dirty="0" err="1">
              <a:effectLst/>
              <a:latin typeface="Times New Roman" panose="02020603050405020304" pitchFamily="18" charset="0"/>
              <a:ea typeface="Times New Roman" panose="02020603050405020304" pitchFamily="18" charset="0"/>
            </a:rPr>
            <a:t>Những</a:t>
          </a:r>
          <a:r>
            <a:rPr lang="en-US" sz="2600" dirty="0">
              <a:effectLst/>
              <a:latin typeface="Times New Roman" panose="02020603050405020304" pitchFamily="18" charset="0"/>
              <a:ea typeface="Times New Roman" panose="02020603050405020304" pitchFamily="18" charset="0"/>
            </a:rPr>
            <a:t> SV </a:t>
          </a:r>
          <a:r>
            <a:rPr lang="en-US" sz="2600" dirty="0" err="1">
              <a:effectLst/>
              <a:latin typeface="Times New Roman" panose="02020603050405020304" pitchFamily="18" charset="0"/>
              <a:ea typeface="Times New Roman" panose="02020603050405020304" pitchFamily="18" charset="0"/>
            </a:rPr>
            <a:t>nào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thực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hiện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việc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hồi</a:t>
          </a:r>
          <a:r>
            <a:rPr lang="en-US" sz="2600" dirty="0">
              <a:effectLst/>
              <a:latin typeface="Times New Roman" panose="02020603050405020304" pitchFamily="18" charset="0"/>
              <a:ea typeface="Times New Roman" panose="02020603050405020304" pitchFamily="18" charset="0"/>
            </a:rPr>
            <a:t> ý </a:t>
          </a:r>
          <a:r>
            <a:rPr lang="en-US" sz="2600" dirty="0" err="1">
              <a:effectLst/>
              <a:latin typeface="Times New Roman" panose="02020603050405020304" pitchFamily="18" charset="0"/>
              <a:ea typeface="Times New Roman" panose="02020603050405020304" pitchFamily="18" charset="0"/>
            </a:rPr>
            <a:t>kiến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sẽ</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bị</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trừ</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điểm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rèn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luyện</a:t>
          </a:r>
          <a:endParaRPr lang="en-US" sz="2600" dirty="0"/>
        </a:p>
      </dgm:t>
    </dgm:pt>
    <dgm:pt modelId="{2FFE8D14-34FA-4213-B493-AE1849705C72}" type="parTrans" cxnId="{2E8FC4C1-6D91-41AD-B35F-EDA0C987E9B3}">
      <dgm:prSet/>
      <dgm:spPr/>
      <dgm:t>
        <a:bodyPr/>
        <a:lstStyle/>
        <a:p>
          <a:endParaRPr lang="en-US"/>
        </a:p>
      </dgm:t>
    </dgm:pt>
    <dgm:pt modelId="{B294B673-DB38-4CB4-97EE-0C2495964DE7}" type="sibTrans" cxnId="{2E8FC4C1-6D91-41AD-B35F-EDA0C987E9B3}">
      <dgm:prSet/>
      <dgm:spPr/>
      <dgm:t>
        <a:bodyPr/>
        <a:lstStyle/>
        <a:p>
          <a:endParaRPr lang="en-US"/>
        </a:p>
      </dgm:t>
    </dgm:pt>
    <dgm:pt modelId="{A7863320-FD15-4797-B4D4-9C260B4058A5}">
      <dgm:prSet phldrT="[Text]" custT="1"/>
      <dgm:spPr/>
      <dgm:t>
        <a:bodyPr/>
        <a:lstStyle/>
        <a:p>
          <a:pPr algn="just"/>
          <a:r>
            <a:rPr lang="en-US" sz="2000" dirty="0" err="1">
              <a:effectLst/>
              <a:latin typeface="Times New Roman" panose="02020603050405020304" pitchFamily="18" charset="0"/>
              <a:ea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hồi</a:t>
          </a:r>
          <a:r>
            <a:rPr lang="en-US" sz="2000" dirty="0">
              <a:effectLst/>
              <a:latin typeface="Times New Roman" panose="02020603050405020304" pitchFamily="18" charset="0"/>
              <a:ea typeface="Times New Roman" panose="02020603050405020304" pitchFamily="18" charset="0"/>
            </a:rPr>
            <a:t> ý </a:t>
          </a:r>
          <a:r>
            <a:rPr lang="en-US" sz="2000" dirty="0" err="1">
              <a:effectLst/>
              <a:latin typeface="Times New Roman" panose="02020603050405020304" pitchFamily="18" charset="0"/>
              <a:ea typeface="Times New Roman" panose="02020603050405020304" pitchFamily="18" charset="0"/>
            </a:rPr>
            <a:t>kiến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SV </a:t>
          </a:r>
          <a:r>
            <a:rPr lang="en-US" sz="2000" dirty="0" err="1">
              <a:effectLst/>
              <a:latin typeface="Times New Roman" panose="02020603050405020304" pitchFamily="18" charset="0"/>
              <a:ea typeface="Times New Roman" panose="02020603050405020304" pitchFamily="18" charset="0"/>
            </a:rPr>
            <a:t>sẽ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thông</a:t>
          </a:r>
          <a:r>
            <a:rPr lang="en-US" sz="2000" dirty="0">
              <a:effectLst/>
              <a:latin typeface="Times New Roman" panose="02020603050405020304" pitchFamily="18" charset="0"/>
              <a:ea typeface="Times New Roman" panose="02020603050405020304" pitchFamily="18" charset="0"/>
            </a:rPr>
            <a:t> tin </a:t>
          </a:r>
          <a:r>
            <a:rPr lang="en-US" sz="2000" dirty="0" err="1">
              <a:effectLst/>
              <a:latin typeface="Times New Roman" panose="02020603050405020304" pitchFamily="18" charset="0"/>
              <a:ea typeface="Times New Roman" panose="02020603050405020304" pitchFamily="18" charset="0"/>
            </a:rPr>
            <a:t>cá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trường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tuyệt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quyền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lợi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SV </a:t>
          </a:r>
          <a:r>
            <a:rPr lang="en-US" sz="2000" dirty="0" err="1">
              <a:effectLst/>
              <a:latin typeface="Times New Roman" panose="02020603050405020304" pitchFamily="18" charset="0"/>
              <a:ea typeface="Times New Roman" panose="02020603050405020304" pitchFamily="18" charset="0"/>
            </a:rPr>
            <a:t>khi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đưa</a:t>
          </a:r>
          <a:r>
            <a:rPr lang="en-US" sz="2000" dirty="0">
              <a:effectLst/>
              <a:latin typeface="Times New Roman" panose="02020603050405020304" pitchFamily="18" charset="0"/>
              <a:ea typeface="Times New Roman" panose="02020603050405020304" pitchFamily="18" charset="0"/>
            </a:rPr>
            <a:t> ra </a:t>
          </a:r>
          <a:r>
            <a:rPr lang="en-US" sz="2000" dirty="0" err="1">
              <a:effectLst/>
              <a:latin typeface="Times New Roman" panose="02020603050405020304" pitchFamily="18" charset="0"/>
              <a:ea typeface="Times New Roman" panose="02020603050405020304" pitchFamily="18" charset="0"/>
            </a:rPr>
            <a:t>chính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kiến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dạy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GV </a:t>
          </a:r>
          <a:r>
            <a:rPr lang="en-US" sz="2000" dirty="0" err="1">
              <a:effectLst/>
              <a:latin typeface="Times New Roman" panose="02020603050405020304" pitchFamily="18" charset="0"/>
              <a:ea typeface="Times New Roman" panose="02020603050405020304" pitchFamily="18" charset="0"/>
            </a:rPr>
            <a:t>cũng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trường</a:t>
          </a:r>
          <a:endParaRPr lang="en-US" sz="2000" dirty="0"/>
        </a:p>
      </dgm:t>
    </dgm:pt>
    <dgm:pt modelId="{9DFBD5EA-16C1-4C8D-B1D2-0706DEBFDC35}" type="parTrans" cxnId="{3AEA0151-3F26-4C2E-8A46-D09E4360C3AA}">
      <dgm:prSet/>
      <dgm:spPr/>
      <dgm:t>
        <a:bodyPr/>
        <a:lstStyle/>
        <a:p>
          <a:endParaRPr lang="en-US"/>
        </a:p>
      </dgm:t>
    </dgm:pt>
    <dgm:pt modelId="{0CB25550-F719-4B2E-B4E8-48989611EAFF}" type="sibTrans" cxnId="{3AEA0151-3F26-4C2E-8A46-D09E4360C3AA}">
      <dgm:prSet/>
      <dgm:spPr/>
      <dgm:t>
        <a:bodyPr/>
        <a:lstStyle/>
        <a:p>
          <a:endParaRPr lang="en-US"/>
        </a:p>
      </dgm:t>
    </dgm:pt>
    <dgm:pt modelId="{A22F62DF-8C9C-4D23-A8DC-C854353DEDA3}">
      <dgm:prSet custT="1"/>
      <dgm:spPr/>
      <dgm:t>
        <a:bodyPr/>
        <a:lstStyle/>
        <a:p>
          <a:pPr algn="just"/>
          <a:r>
            <a:rPr lang="en-US" sz="2600" dirty="0" err="1">
              <a:effectLst/>
              <a:latin typeface="Times New Roman" panose="02020603050405020304" pitchFamily="18" charset="0"/>
              <a:ea typeface="Times New Roman" panose="02020603050405020304" pitchFamily="18" charset="0"/>
            </a:rPr>
            <a:t>Nghiêm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cấm</a:t>
          </a:r>
          <a:r>
            <a:rPr lang="en-US" sz="2600" dirty="0">
              <a:effectLst/>
              <a:latin typeface="Times New Roman" panose="02020603050405020304" pitchFamily="18" charset="0"/>
              <a:ea typeface="Times New Roman" panose="02020603050405020304" pitchFamily="18" charset="0"/>
            </a:rPr>
            <a:t> SV </a:t>
          </a:r>
          <a:r>
            <a:rPr lang="en-US" sz="2600" dirty="0" err="1">
              <a:effectLst/>
              <a:latin typeface="Times New Roman" panose="02020603050405020304" pitchFamily="18" charset="0"/>
              <a:ea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hồi</a:t>
          </a:r>
          <a:r>
            <a:rPr lang="en-US" sz="2600" dirty="0">
              <a:effectLst/>
              <a:latin typeface="Times New Roman" panose="02020603050405020304" pitchFamily="18" charset="0"/>
              <a:ea typeface="Times New Roman" panose="02020603050405020304" pitchFamily="18" charset="0"/>
            </a:rPr>
            <a:t> ý </a:t>
          </a:r>
          <a:r>
            <a:rPr lang="en-US" sz="2600" dirty="0" err="1">
              <a:effectLst/>
              <a:latin typeface="Times New Roman" panose="02020603050405020304" pitchFamily="18" charset="0"/>
              <a:ea typeface="Times New Roman" panose="02020603050405020304" pitchFamily="18" charset="0"/>
            </a:rPr>
            <a:t>kiến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hộ</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bạn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khác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trường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hợp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bị</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phát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hiện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sẽ</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bị</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xử</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lí</a:t>
          </a:r>
          <a:endParaRPr lang="en-US" sz="2600" dirty="0"/>
        </a:p>
      </dgm:t>
    </dgm:pt>
    <dgm:pt modelId="{8D091B68-0954-476C-B13A-B0891618A563}" type="parTrans" cxnId="{0D3D97A7-3BBF-4F14-8DD1-4209D74E7B37}">
      <dgm:prSet/>
      <dgm:spPr/>
      <dgm:t>
        <a:bodyPr/>
        <a:lstStyle/>
        <a:p>
          <a:endParaRPr lang="en-US"/>
        </a:p>
      </dgm:t>
    </dgm:pt>
    <dgm:pt modelId="{84BD0320-1CB3-4F53-B30F-59A277D2A2AE}" type="sibTrans" cxnId="{0D3D97A7-3BBF-4F14-8DD1-4209D74E7B37}">
      <dgm:prSet/>
      <dgm:spPr/>
      <dgm:t>
        <a:bodyPr/>
        <a:lstStyle/>
        <a:p>
          <a:endParaRPr lang="en-US"/>
        </a:p>
      </dgm:t>
    </dgm:pt>
    <dgm:pt modelId="{9EC2C859-EA16-4126-9A87-1A5D413B2E2A}">
      <dgm:prSet custT="1"/>
      <dgm:spPr/>
      <dgm:t>
        <a:bodyPr/>
        <a:lstStyle/>
        <a:p>
          <a:pPr algn="just"/>
          <a:r>
            <a:rPr lang="en-US" sz="2600" dirty="0" err="1">
              <a:effectLst/>
              <a:latin typeface="Times New Roman" panose="02020603050405020304" pitchFamily="18" charset="0"/>
              <a:ea typeface="Times New Roman" panose="02020603050405020304" pitchFamily="18" charset="0"/>
            </a:rPr>
            <a:t>Mỗi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lớp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một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thời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hạn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đăng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ký</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nhất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định</a:t>
          </a:r>
          <a:r>
            <a:rPr lang="en-US" sz="2600" dirty="0">
              <a:effectLst/>
              <a:latin typeface="Times New Roman" panose="02020603050405020304" pitchFamily="18" charset="0"/>
              <a:ea typeface="Times New Roman" panose="02020603050405020304" pitchFamily="18" charset="0"/>
            </a:rPr>
            <a:t>, SV </a:t>
          </a:r>
          <a:r>
            <a:rPr lang="en-US" sz="2600" dirty="0" err="1">
              <a:effectLst/>
              <a:latin typeface="Times New Roman" panose="02020603050405020304" pitchFamily="18" charset="0"/>
              <a:ea typeface="Times New Roman" panose="02020603050405020304" pitchFamily="18" charset="0"/>
            </a:rPr>
            <a:t>theo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dõi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lịch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đánh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giá</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mình</a:t>
          </a:r>
          <a:endParaRPr lang="en-US" sz="2600" dirty="0"/>
        </a:p>
      </dgm:t>
    </dgm:pt>
    <dgm:pt modelId="{97AE8D85-59CD-4FDC-9E81-59746F34AB46}" type="parTrans" cxnId="{DE1889EF-056C-4C40-B633-C8B19EF4EEC3}">
      <dgm:prSet/>
      <dgm:spPr/>
      <dgm:t>
        <a:bodyPr/>
        <a:lstStyle/>
        <a:p>
          <a:endParaRPr lang="en-US"/>
        </a:p>
      </dgm:t>
    </dgm:pt>
    <dgm:pt modelId="{6AD291EE-8A2F-45EF-8064-1A7ADDF368AB}" type="sibTrans" cxnId="{DE1889EF-056C-4C40-B633-C8B19EF4EEC3}">
      <dgm:prSet/>
      <dgm:spPr/>
      <dgm:t>
        <a:bodyPr/>
        <a:lstStyle/>
        <a:p>
          <a:endParaRPr lang="en-US"/>
        </a:p>
      </dgm:t>
    </dgm:pt>
    <dgm:pt modelId="{69C02419-5619-4271-9F23-297EC5262ACE}">
      <dgm:prSet custT="1"/>
      <dgm:spPr/>
      <dgm:t>
        <a:bodyPr/>
        <a:lstStyle/>
        <a:p>
          <a:pPr algn="just"/>
          <a:r>
            <a:rPr lang="en-US" sz="2600" dirty="0" err="1">
              <a:effectLst/>
              <a:latin typeface="Times New Roman" panose="02020603050405020304" pitchFamily="18" charset="0"/>
              <a:ea typeface="Times New Roman" panose="02020603050405020304" pitchFamily="18" charset="0"/>
            </a:rPr>
            <a:t>Tránh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đưa</a:t>
          </a:r>
          <a:r>
            <a:rPr lang="en-US" sz="2600" dirty="0">
              <a:effectLst/>
              <a:latin typeface="Times New Roman" panose="02020603050405020304" pitchFamily="18" charset="0"/>
              <a:ea typeface="Times New Roman" panose="02020603050405020304" pitchFamily="18" charset="0"/>
            </a:rPr>
            <a:t> ra </a:t>
          </a:r>
          <a:r>
            <a:rPr lang="en-US" sz="2600" dirty="0" err="1">
              <a:effectLst/>
              <a:latin typeface="Times New Roman" panose="02020603050405020304" pitchFamily="18" charset="0"/>
              <a:ea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rPr>
            <a:t> ý </a:t>
          </a:r>
          <a:r>
            <a:rPr lang="en-US" sz="2600" dirty="0" err="1">
              <a:effectLst/>
              <a:latin typeface="Times New Roman" panose="02020603050405020304" pitchFamily="18" charset="0"/>
              <a:ea typeface="Times New Roman" panose="02020603050405020304" pitchFamily="18" charset="0"/>
            </a:rPr>
            <a:t>kiến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hồi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bị</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tình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cảm</a:t>
          </a:r>
          <a:r>
            <a:rPr lang="en-US" sz="2600" dirty="0">
              <a:effectLst/>
              <a:latin typeface="Times New Roman" panose="02020603050405020304" pitchFamily="18" charset="0"/>
              <a:ea typeface="Times New Roman" panose="02020603050405020304" pitchFamily="18" charset="0"/>
            </a:rPr>
            <a:t> chi </a:t>
          </a:r>
          <a:r>
            <a:rPr lang="en-US" sz="2600" dirty="0" err="1">
              <a:effectLst/>
              <a:latin typeface="Times New Roman" panose="02020603050405020304" pitchFamily="18" charset="0"/>
              <a:ea typeface="Times New Roman" panose="02020603050405020304" pitchFamily="18" charset="0"/>
            </a:rPr>
            <a:t>phối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xem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việc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hồi</a:t>
          </a:r>
          <a:r>
            <a:rPr lang="en-US" sz="2600" dirty="0">
              <a:effectLst/>
              <a:latin typeface="Times New Roman" panose="02020603050405020304" pitchFamily="18" charset="0"/>
              <a:ea typeface="Times New Roman" panose="02020603050405020304" pitchFamily="18" charset="0"/>
            </a:rPr>
            <a:t> ý </a:t>
          </a:r>
          <a:r>
            <a:rPr lang="en-US" sz="2600" dirty="0" err="1">
              <a:effectLst/>
              <a:latin typeface="Times New Roman" panose="02020603050405020304" pitchFamily="18" charset="0"/>
              <a:ea typeface="Times New Roman" panose="02020603050405020304" pitchFamily="18" charset="0"/>
            </a:rPr>
            <a:t>kiến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mang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tính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hình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thức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làm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rPr>
            <a:t> qua </a:t>
          </a:r>
          <a:r>
            <a:rPr lang="en-US" sz="2600" dirty="0" err="1">
              <a:effectLst/>
              <a:latin typeface="Times New Roman" panose="02020603050405020304" pitchFamily="18" charset="0"/>
              <a:ea typeface="Times New Roman" panose="02020603050405020304" pitchFamily="18" charset="0"/>
            </a:rPr>
            <a:t>chuyện</a:t>
          </a:r>
          <a:endParaRPr lang="en-US" sz="2600" dirty="0"/>
        </a:p>
      </dgm:t>
    </dgm:pt>
    <dgm:pt modelId="{094AB6EB-7B1A-4AAE-A4DF-0A403E1AFF94}" type="parTrans" cxnId="{AD73ABF2-8DFD-4356-A5A6-ED6BFA3949FD}">
      <dgm:prSet/>
      <dgm:spPr/>
      <dgm:t>
        <a:bodyPr/>
        <a:lstStyle/>
        <a:p>
          <a:endParaRPr lang="en-US"/>
        </a:p>
      </dgm:t>
    </dgm:pt>
    <dgm:pt modelId="{C89E9410-C637-4BC7-AC31-9C4ECAAEB055}" type="sibTrans" cxnId="{AD73ABF2-8DFD-4356-A5A6-ED6BFA3949FD}">
      <dgm:prSet/>
      <dgm:spPr/>
      <dgm:t>
        <a:bodyPr/>
        <a:lstStyle/>
        <a:p>
          <a:endParaRPr lang="en-US"/>
        </a:p>
      </dgm:t>
    </dgm:pt>
    <dgm:pt modelId="{CCE7B2F4-11C6-4366-8BAC-B5D33C18D79A}" type="pres">
      <dgm:prSet presAssocID="{9E62DF47-EAA8-422D-AC73-197DA5D303A6}" presName="Name0" presStyleCnt="0">
        <dgm:presLayoutVars>
          <dgm:dir/>
          <dgm:resizeHandles val="exact"/>
        </dgm:presLayoutVars>
      </dgm:prSet>
      <dgm:spPr/>
    </dgm:pt>
    <dgm:pt modelId="{8A0ED2F6-C30F-4CB5-A71E-E53F90321F6F}" type="pres">
      <dgm:prSet presAssocID="{9EC2C859-EA16-4126-9A87-1A5D413B2E2A}" presName="composite" presStyleCnt="0"/>
      <dgm:spPr/>
    </dgm:pt>
    <dgm:pt modelId="{C05A540F-359F-437A-BEA7-98884C5AD2DE}" type="pres">
      <dgm:prSet presAssocID="{9EC2C859-EA16-4126-9A87-1A5D413B2E2A}" presName="rect1" presStyleLbl="trAlignAcc1" presStyleIdx="0" presStyleCnt="6">
        <dgm:presLayoutVars>
          <dgm:bulletEnabled val="1"/>
        </dgm:presLayoutVars>
      </dgm:prSet>
      <dgm:spPr/>
    </dgm:pt>
    <dgm:pt modelId="{50CC5220-369D-4B35-A8A9-88C0932DB56F}" type="pres">
      <dgm:prSet presAssocID="{9EC2C859-EA16-4126-9A87-1A5D413B2E2A}" presName="rect2" presStyleLbl="fgImgPlace1" presStyleIdx="0" presStyleCnt="6"/>
      <dgm:spPr/>
    </dgm:pt>
    <dgm:pt modelId="{95745846-A887-4E20-9C85-272AA089F9EB}" type="pres">
      <dgm:prSet presAssocID="{6AD291EE-8A2F-45EF-8064-1A7ADDF368AB}" presName="sibTrans" presStyleCnt="0"/>
      <dgm:spPr/>
    </dgm:pt>
    <dgm:pt modelId="{DC8B5CFE-4274-4016-80AE-C02D365893A6}" type="pres">
      <dgm:prSet presAssocID="{E09EEC2A-C44A-49DA-9602-9DB3AF55CA6A}" presName="composite" presStyleCnt="0"/>
      <dgm:spPr/>
    </dgm:pt>
    <dgm:pt modelId="{F2DDA861-794E-4156-AFB6-3949594EA61A}" type="pres">
      <dgm:prSet presAssocID="{E09EEC2A-C44A-49DA-9602-9DB3AF55CA6A}" presName="rect1" presStyleLbl="trAlignAcc1" presStyleIdx="1" presStyleCnt="6">
        <dgm:presLayoutVars>
          <dgm:bulletEnabled val="1"/>
        </dgm:presLayoutVars>
      </dgm:prSet>
      <dgm:spPr/>
    </dgm:pt>
    <dgm:pt modelId="{7CC9C396-2C4D-4D41-89FB-72F89B28B43C}" type="pres">
      <dgm:prSet presAssocID="{E09EEC2A-C44A-49DA-9602-9DB3AF55CA6A}" presName="rect2" presStyleLbl="fgImgPlace1" presStyleIdx="1" presStyleCnt="6"/>
      <dgm:spPr/>
    </dgm:pt>
    <dgm:pt modelId="{15EB3A95-24D8-4930-B4EF-22609B1A03D3}" type="pres">
      <dgm:prSet presAssocID="{E3CFEC3D-8981-44A3-85E4-FC873C68BFD8}" presName="sibTrans" presStyleCnt="0"/>
      <dgm:spPr/>
    </dgm:pt>
    <dgm:pt modelId="{9C35F482-1D39-4DAC-84CA-5665DBCDF810}" type="pres">
      <dgm:prSet presAssocID="{7ADC7C36-FE8D-4ED9-B898-DF8FB0131832}" presName="composite" presStyleCnt="0"/>
      <dgm:spPr/>
    </dgm:pt>
    <dgm:pt modelId="{E1314694-EAEF-4EA8-B90A-E9890907F142}" type="pres">
      <dgm:prSet presAssocID="{7ADC7C36-FE8D-4ED9-B898-DF8FB0131832}" presName="rect1" presStyleLbl="trAlignAcc1" presStyleIdx="2" presStyleCnt="6">
        <dgm:presLayoutVars>
          <dgm:bulletEnabled val="1"/>
        </dgm:presLayoutVars>
      </dgm:prSet>
      <dgm:spPr/>
    </dgm:pt>
    <dgm:pt modelId="{1F4D18B3-C0B6-4C0E-8271-011A7F67E87F}" type="pres">
      <dgm:prSet presAssocID="{7ADC7C36-FE8D-4ED9-B898-DF8FB0131832}" presName="rect2" presStyleLbl="fgImgPlace1" presStyleIdx="2" presStyleCnt="6"/>
      <dgm:spPr/>
    </dgm:pt>
    <dgm:pt modelId="{33C616C8-F9C7-4C85-9EDF-EB620E16B57B}" type="pres">
      <dgm:prSet presAssocID="{B294B673-DB38-4CB4-97EE-0C2495964DE7}" presName="sibTrans" presStyleCnt="0"/>
      <dgm:spPr/>
    </dgm:pt>
    <dgm:pt modelId="{7FE3E761-C7B3-484C-9713-2B3C8E02FA46}" type="pres">
      <dgm:prSet presAssocID="{A22F62DF-8C9C-4D23-A8DC-C854353DEDA3}" presName="composite" presStyleCnt="0"/>
      <dgm:spPr/>
    </dgm:pt>
    <dgm:pt modelId="{4F53211D-BBBD-421D-9272-0A6660475928}" type="pres">
      <dgm:prSet presAssocID="{A22F62DF-8C9C-4D23-A8DC-C854353DEDA3}" presName="rect1" presStyleLbl="trAlignAcc1" presStyleIdx="3" presStyleCnt="6">
        <dgm:presLayoutVars>
          <dgm:bulletEnabled val="1"/>
        </dgm:presLayoutVars>
      </dgm:prSet>
      <dgm:spPr/>
    </dgm:pt>
    <dgm:pt modelId="{725AE227-8B31-45BA-98EE-E4C73AF815DE}" type="pres">
      <dgm:prSet presAssocID="{A22F62DF-8C9C-4D23-A8DC-C854353DEDA3}" presName="rect2" presStyleLbl="fgImgPlace1" presStyleIdx="3" presStyleCnt="6"/>
      <dgm:spPr/>
    </dgm:pt>
    <dgm:pt modelId="{5C0E3074-674F-4C36-8DAA-4EB14BAF2E73}" type="pres">
      <dgm:prSet presAssocID="{84BD0320-1CB3-4F53-B30F-59A277D2A2AE}" presName="sibTrans" presStyleCnt="0"/>
      <dgm:spPr/>
    </dgm:pt>
    <dgm:pt modelId="{D5904E5B-F437-4878-97B8-25B3DFAA0BC8}" type="pres">
      <dgm:prSet presAssocID="{69C02419-5619-4271-9F23-297EC5262ACE}" presName="composite" presStyleCnt="0"/>
      <dgm:spPr/>
    </dgm:pt>
    <dgm:pt modelId="{625AFA20-09B4-44A8-87CE-4898B7116339}" type="pres">
      <dgm:prSet presAssocID="{69C02419-5619-4271-9F23-297EC5262ACE}" presName="rect1" presStyleLbl="trAlignAcc1" presStyleIdx="4" presStyleCnt="6">
        <dgm:presLayoutVars>
          <dgm:bulletEnabled val="1"/>
        </dgm:presLayoutVars>
      </dgm:prSet>
      <dgm:spPr/>
    </dgm:pt>
    <dgm:pt modelId="{CEB6ED93-2767-463C-885F-687DB16C5B7B}" type="pres">
      <dgm:prSet presAssocID="{69C02419-5619-4271-9F23-297EC5262ACE}" presName="rect2" presStyleLbl="fgImgPlace1" presStyleIdx="4" presStyleCnt="6"/>
      <dgm:spPr/>
    </dgm:pt>
    <dgm:pt modelId="{BBED0782-2DDB-4F47-A965-5AE49D0B5829}" type="pres">
      <dgm:prSet presAssocID="{C89E9410-C637-4BC7-AC31-9C4ECAAEB055}" presName="sibTrans" presStyleCnt="0"/>
      <dgm:spPr/>
    </dgm:pt>
    <dgm:pt modelId="{1AC31C9C-1C5D-4168-9EA8-40A39F86340B}" type="pres">
      <dgm:prSet presAssocID="{A7863320-FD15-4797-B4D4-9C260B4058A5}" presName="composite" presStyleCnt="0"/>
      <dgm:spPr/>
    </dgm:pt>
    <dgm:pt modelId="{BBFFB9EA-8BF2-42F6-859E-40855347E21D}" type="pres">
      <dgm:prSet presAssocID="{A7863320-FD15-4797-B4D4-9C260B4058A5}" presName="rect1" presStyleLbl="trAlignAcc1" presStyleIdx="5" presStyleCnt="6">
        <dgm:presLayoutVars>
          <dgm:bulletEnabled val="1"/>
        </dgm:presLayoutVars>
      </dgm:prSet>
      <dgm:spPr/>
    </dgm:pt>
    <dgm:pt modelId="{9E6ED0FE-CAA5-4DC4-B095-9FC50864838E}" type="pres">
      <dgm:prSet presAssocID="{A7863320-FD15-4797-B4D4-9C260B4058A5}" presName="rect2" presStyleLbl="fgImgPlace1" presStyleIdx="5" presStyleCnt="6"/>
      <dgm:spPr/>
    </dgm:pt>
  </dgm:ptLst>
  <dgm:cxnLst>
    <dgm:cxn modelId="{3E22A925-46CA-4144-9884-51602190437B}" type="presOf" srcId="{9EC2C859-EA16-4126-9A87-1A5D413B2E2A}" destId="{C05A540F-359F-437A-BEA7-98884C5AD2DE}" srcOrd="0" destOrd="0" presId="urn:microsoft.com/office/officeart/2008/layout/PictureStrips"/>
    <dgm:cxn modelId="{CD952F2C-54AC-40D8-9AD2-E611DCE195C9}" type="presOf" srcId="{A22F62DF-8C9C-4D23-A8DC-C854353DEDA3}" destId="{4F53211D-BBBD-421D-9272-0A6660475928}" srcOrd="0" destOrd="0" presId="urn:microsoft.com/office/officeart/2008/layout/PictureStrips"/>
    <dgm:cxn modelId="{062B9B3C-375A-4324-A87F-5AE04640BA93}" type="presOf" srcId="{69C02419-5619-4271-9F23-297EC5262ACE}" destId="{625AFA20-09B4-44A8-87CE-4898B7116339}" srcOrd="0" destOrd="0" presId="urn:microsoft.com/office/officeart/2008/layout/PictureStrips"/>
    <dgm:cxn modelId="{3AEA0151-3F26-4C2E-8A46-D09E4360C3AA}" srcId="{9E62DF47-EAA8-422D-AC73-197DA5D303A6}" destId="{A7863320-FD15-4797-B4D4-9C260B4058A5}" srcOrd="5" destOrd="0" parTransId="{9DFBD5EA-16C1-4C8D-B1D2-0706DEBFDC35}" sibTransId="{0CB25550-F719-4B2E-B4E8-48989611EAFF}"/>
    <dgm:cxn modelId="{93E15685-17CF-454E-A706-982106B5047F}" type="presOf" srcId="{E09EEC2A-C44A-49DA-9602-9DB3AF55CA6A}" destId="{F2DDA861-794E-4156-AFB6-3949594EA61A}" srcOrd="0" destOrd="0" presId="urn:microsoft.com/office/officeart/2008/layout/PictureStrips"/>
    <dgm:cxn modelId="{0D3D97A7-3BBF-4F14-8DD1-4209D74E7B37}" srcId="{9E62DF47-EAA8-422D-AC73-197DA5D303A6}" destId="{A22F62DF-8C9C-4D23-A8DC-C854353DEDA3}" srcOrd="3" destOrd="0" parTransId="{8D091B68-0954-476C-B13A-B0891618A563}" sibTransId="{84BD0320-1CB3-4F53-B30F-59A277D2A2AE}"/>
    <dgm:cxn modelId="{65E674AF-79AE-450B-9DED-588D0963A1EF}" type="presOf" srcId="{A7863320-FD15-4797-B4D4-9C260B4058A5}" destId="{BBFFB9EA-8BF2-42F6-859E-40855347E21D}" srcOrd="0" destOrd="0" presId="urn:microsoft.com/office/officeart/2008/layout/PictureStrips"/>
    <dgm:cxn modelId="{C04180B2-9553-4DAD-B419-437BF530CBB7}" type="presOf" srcId="{9E62DF47-EAA8-422D-AC73-197DA5D303A6}" destId="{CCE7B2F4-11C6-4366-8BAC-B5D33C18D79A}" srcOrd="0" destOrd="0" presId="urn:microsoft.com/office/officeart/2008/layout/PictureStrips"/>
    <dgm:cxn modelId="{2E8FC4C1-6D91-41AD-B35F-EDA0C987E9B3}" srcId="{9E62DF47-EAA8-422D-AC73-197DA5D303A6}" destId="{7ADC7C36-FE8D-4ED9-B898-DF8FB0131832}" srcOrd="2" destOrd="0" parTransId="{2FFE8D14-34FA-4213-B493-AE1849705C72}" sibTransId="{B294B673-DB38-4CB4-97EE-0C2495964DE7}"/>
    <dgm:cxn modelId="{F40522CB-F593-4C75-B3B3-2BADB3567521}" type="presOf" srcId="{7ADC7C36-FE8D-4ED9-B898-DF8FB0131832}" destId="{E1314694-EAEF-4EA8-B90A-E9890907F142}" srcOrd="0" destOrd="0" presId="urn:microsoft.com/office/officeart/2008/layout/PictureStrips"/>
    <dgm:cxn modelId="{A33909CE-AA8F-457C-B252-7F8165AA060F}" srcId="{9E62DF47-EAA8-422D-AC73-197DA5D303A6}" destId="{E09EEC2A-C44A-49DA-9602-9DB3AF55CA6A}" srcOrd="1" destOrd="0" parTransId="{13798321-BDC0-4DB6-B7D5-263246D116E9}" sibTransId="{E3CFEC3D-8981-44A3-85E4-FC873C68BFD8}"/>
    <dgm:cxn modelId="{DE1889EF-056C-4C40-B633-C8B19EF4EEC3}" srcId="{9E62DF47-EAA8-422D-AC73-197DA5D303A6}" destId="{9EC2C859-EA16-4126-9A87-1A5D413B2E2A}" srcOrd="0" destOrd="0" parTransId="{97AE8D85-59CD-4FDC-9E81-59746F34AB46}" sibTransId="{6AD291EE-8A2F-45EF-8064-1A7ADDF368AB}"/>
    <dgm:cxn modelId="{AD73ABF2-8DFD-4356-A5A6-ED6BFA3949FD}" srcId="{9E62DF47-EAA8-422D-AC73-197DA5D303A6}" destId="{69C02419-5619-4271-9F23-297EC5262ACE}" srcOrd="4" destOrd="0" parTransId="{094AB6EB-7B1A-4AAE-A4DF-0A403E1AFF94}" sibTransId="{C89E9410-C637-4BC7-AC31-9C4ECAAEB055}"/>
    <dgm:cxn modelId="{E48B1F1E-FE31-45F8-AD3E-568BC3ADC185}" type="presParOf" srcId="{CCE7B2F4-11C6-4366-8BAC-B5D33C18D79A}" destId="{8A0ED2F6-C30F-4CB5-A71E-E53F90321F6F}" srcOrd="0" destOrd="0" presId="urn:microsoft.com/office/officeart/2008/layout/PictureStrips"/>
    <dgm:cxn modelId="{FEB7C08F-0E8D-41E5-BAB5-D04579361044}" type="presParOf" srcId="{8A0ED2F6-C30F-4CB5-A71E-E53F90321F6F}" destId="{C05A540F-359F-437A-BEA7-98884C5AD2DE}" srcOrd="0" destOrd="0" presId="urn:microsoft.com/office/officeart/2008/layout/PictureStrips"/>
    <dgm:cxn modelId="{AA108B43-382F-4089-9E33-D95CE31A557E}" type="presParOf" srcId="{8A0ED2F6-C30F-4CB5-A71E-E53F90321F6F}" destId="{50CC5220-369D-4B35-A8A9-88C0932DB56F}" srcOrd="1" destOrd="0" presId="urn:microsoft.com/office/officeart/2008/layout/PictureStrips"/>
    <dgm:cxn modelId="{57E6EC0B-6E38-4B5B-BFCD-21E54E9C6AA9}" type="presParOf" srcId="{CCE7B2F4-11C6-4366-8BAC-B5D33C18D79A}" destId="{95745846-A887-4E20-9C85-272AA089F9EB}" srcOrd="1" destOrd="0" presId="urn:microsoft.com/office/officeart/2008/layout/PictureStrips"/>
    <dgm:cxn modelId="{A0232E77-FFC8-402C-90A2-EC60F062085A}" type="presParOf" srcId="{CCE7B2F4-11C6-4366-8BAC-B5D33C18D79A}" destId="{DC8B5CFE-4274-4016-80AE-C02D365893A6}" srcOrd="2" destOrd="0" presId="urn:microsoft.com/office/officeart/2008/layout/PictureStrips"/>
    <dgm:cxn modelId="{290B48F7-D95B-405E-9D8B-23E9A2781DAB}" type="presParOf" srcId="{DC8B5CFE-4274-4016-80AE-C02D365893A6}" destId="{F2DDA861-794E-4156-AFB6-3949594EA61A}" srcOrd="0" destOrd="0" presId="urn:microsoft.com/office/officeart/2008/layout/PictureStrips"/>
    <dgm:cxn modelId="{296C49B9-993C-4B47-8401-D6563D6F6509}" type="presParOf" srcId="{DC8B5CFE-4274-4016-80AE-C02D365893A6}" destId="{7CC9C396-2C4D-4D41-89FB-72F89B28B43C}" srcOrd="1" destOrd="0" presId="urn:microsoft.com/office/officeart/2008/layout/PictureStrips"/>
    <dgm:cxn modelId="{D0072DF2-E66E-468F-A72D-A38B9A604B9B}" type="presParOf" srcId="{CCE7B2F4-11C6-4366-8BAC-B5D33C18D79A}" destId="{15EB3A95-24D8-4930-B4EF-22609B1A03D3}" srcOrd="3" destOrd="0" presId="urn:microsoft.com/office/officeart/2008/layout/PictureStrips"/>
    <dgm:cxn modelId="{E9C7061A-3351-4676-B79C-B4A280FDE3B6}" type="presParOf" srcId="{CCE7B2F4-11C6-4366-8BAC-B5D33C18D79A}" destId="{9C35F482-1D39-4DAC-84CA-5665DBCDF810}" srcOrd="4" destOrd="0" presId="urn:microsoft.com/office/officeart/2008/layout/PictureStrips"/>
    <dgm:cxn modelId="{B230DDAC-6CBD-4A07-9128-D40D62A05936}" type="presParOf" srcId="{9C35F482-1D39-4DAC-84CA-5665DBCDF810}" destId="{E1314694-EAEF-4EA8-B90A-E9890907F142}" srcOrd="0" destOrd="0" presId="urn:microsoft.com/office/officeart/2008/layout/PictureStrips"/>
    <dgm:cxn modelId="{803CD0F9-1A3E-42C3-BB6E-7C8FA50EE071}" type="presParOf" srcId="{9C35F482-1D39-4DAC-84CA-5665DBCDF810}" destId="{1F4D18B3-C0B6-4C0E-8271-011A7F67E87F}" srcOrd="1" destOrd="0" presId="urn:microsoft.com/office/officeart/2008/layout/PictureStrips"/>
    <dgm:cxn modelId="{6AC3246C-5B22-4AEE-92D7-09D9679B3A41}" type="presParOf" srcId="{CCE7B2F4-11C6-4366-8BAC-B5D33C18D79A}" destId="{33C616C8-F9C7-4C85-9EDF-EB620E16B57B}" srcOrd="5" destOrd="0" presId="urn:microsoft.com/office/officeart/2008/layout/PictureStrips"/>
    <dgm:cxn modelId="{7EA00B16-B943-4B20-8B9A-8ED2A8B4380E}" type="presParOf" srcId="{CCE7B2F4-11C6-4366-8BAC-B5D33C18D79A}" destId="{7FE3E761-C7B3-484C-9713-2B3C8E02FA46}" srcOrd="6" destOrd="0" presId="urn:microsoft.com/office/officeart/2008/layout/PictureStrips"/>
    <dgm:cxn modelId="{B8F2EAD6-4AAE-4D23-BA4B-CAE210868D08}" type="presParOf" srcId="{7FE3E761-C7B3-484C-9713-2B3C8E02FA46}" destId="{4F53211D-BBBD-421D-9272-0A6660475928}" srcOrd="0" destOrd="0" presId="urn:microsoft.com/office/officeart/2008/layout/PictureStrips"/>
    <dgm:cxn modelId="{5CDF16A5-C98B-4074-880B-0BC27D56969B}" type="presParOf" srcId="{7FE3E761-C7B3-484C-9713-2B3C8E02FA46}" destId="{725AE227-8B31-45BA-98EE-E4C73AF815DE}" srcOrd="1" destOrd="0" presId="urn:microsoft.com/office/officeart/2008/layout/PictureStrips"/>
    <dgm:cxn modelId="{D37DE644-3ECB-4070-A904-67E19CD71865}" type="presParOf" srcId="{CCE7B2F4-11C6-4366-8BAC-B5D33C18D79A}" destId="{5C0E3074-674F-4C36-8DAA-4EB14BAF2E73}" srcOrd="7" destOrd="0" presId="urn:microsoft.com/office/officeart/2008/layout/PictureStrips"/>
    <dgm:cxn modelId="{EAEE360D-C50E-4CCD-AD2F-C26D8F4FF0B1}" type="presParOf" srcId="{CCE7B2F4-11C6-4366-8BAC-B5D33C18D79A}" destId="{D5904E5B-F437-4878-97B8-25B3DFAA0BC8}" srcOrd="8" destOrd="0" presId="urn:microsoft.com/office/officeart/2008/layout/PictureStrips"/>
    <dgm:cxn modelId="{A4C73F7C-EB5C-49E6-BE4A-B976E22FA83C}" type="presParOf" srcId="{D5904E5B-F437-4878-97B8-25B3DFAA0BC8}" destId="{625AFA20-09B4-44A8-87CE-4898B7116339}" srcOrd="0" destOrd="0" presId="urn:microsoft.com/office/officeart/2008/layout/PictureStrips"/>
    <dgm:cxn modelId="{40F9B8E3-6729-4519-B2E6-915742B83F85}" type="presParOf" srcId="{D5904E5B-F437-4878-97B8-25B3DFAA0BC8}" destId="{CEB6ED93-2767-463C-885F-687DB16C5B7B}" srcOrd="1" destOrd="0" presId="urn:microsoft.com/office/officeart/2008/layout/PictureStrips"/>
    <dgm:cxn modelId="{9E25F731-0853-49CE-B622-A036DC7AB867}" type="presParOf" srcId="{CCE7B2F4-11C6-4366-8BAC-B5D33C18D79A}" destId="{BBED0782-2DDB-4F47-A965-5AE49D0B5829}" srcOrd="9" destOrd="0" presId="urn:microsoft.com/office/officeart/2008/layout/PictureStrips"/>
    <dgm:cxn modelId="{1CEEC918-3BBF-4974-913E-163F00AA75AF}" type="presParOf" srcId="{CCE7B2F4-11C6-4366-8BAC-B5D33C18D79A}" destId="{1AC31C9C-1C5D-4168-9EA8-40A39F86340B}" srcOrd="10" destOrd="0" presId="urn:microsoft.com/office/officeart/2008/layout/PictureStrips"/>
    <dgm:cxn modelId="{847F593D-4D53-47D4-A216-79DC48C15C9F}" type="presParOf" srcId="{1AC31C9C-1C5D-4168-9EA8-40A39F86340B}" destId="{BBFFB9EA-8BF2-42F6-859E-40855347E21D}" srcOrd="0" destOrd="0" presId="urn:microsoft.com/office/officeart/2008/layout/PictureStrips"/>
    <dgm:cxn modelId="{ABB42812-C093-4553-9700-F5B707451423}" type="presParOf" srcId="{1AC31C9C-1C5D-4168-9EA8-40A39F86340B}" destId="{9E6ED0FE-CAA5-4DC4-B095-9FC50864838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689D2-2BED-4BC3-A284-1201C904950D}">
      <dsp:nvSpPr>
        <dsp:cNvPr id="0" name=""/>
        <dsp:cNvSpPr/>
      </dsp:nvSpPr>
      <dsp:spPr>
        <a:xfrm>
          <a:off x="-4326870" y="-663746"/>
          <a:ext cx="5155086" cy="5155086"/>
        </a:xfrm>
        <a:prstGeom prst="blockArc">
          <a:avLst>
            <a:gd name="adj1" fmla="val 18900000"/>
            <a:gd name="adj2" fmla="val 2700000"/>
            <a:gd name="adj3" fmla="val 419"/>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F4FE88-6D68-4315-8D4B-48B848B2E518}">
      <dsp:nvSpPr>
        <dsp:cNvPr id="0" name=""/>
        <dsp:cNvSpPr/>
      </dsp:nvSpPr>
      <dsp:spPr>
        <a:xfrm>
          <a:off x="433886" y="294265"/>
          <a:ext cx="10567147" cy="58883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389"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kern="1200" dirty="0" err="1">
              <a:latin typeface="+mj-lt"/>
              <a:cs typeface="Arial" pitchFamily="34" charset="0"/>
            </a:rPr>
            <a:t>Sự</a:t>
          </a:r>
          <a:r>
            <a:rPr lang="en-US" sz="2800" kern="1200" dirty="0">
              <a:latin typeface="+mj-lt"/>
              <a:cs typeface="Arial" pitchFamily="34" charset="0"/>
            </a:rPr>
            <a:t> </a:t>
          </a:r>
          <a:r>
            <a:rPr lang="en-US" sz="2800" kern="1200" dirty="0" err="1">
              <a:latin typeface="+mj-lt"/>
              <a:cs typeface="Arial" pitchFamily="34" charset="0"/>
            </a:rPr>
            <a:t>cần</a:t>
          </a:r>
          <a:r>
            <a:rPr lang="en-US" sz="2800" kern="1200" dirty="0">
              <a:latin typeface="+mj-lt"/>
              <a:cs typeface="Arial" pitchFamily="34" charset="0"/>
            </a:rPr>
            <a:t> </a:t>
          </a:r>
          <a:r>
            <a:rPr lang="en-US" sz="2800" kern="1200" dirty="0" err="1">
              <a:latin typeface="+mj-lt"/>
              <a:cs typeface="Arial" pitchFamily="34" charset="0"/>
            </a:rPr>
            <a:t>thiết</a:t>
          </a:r>
          <a:r>
            <a:rPr lang="en-US" sz="2800" kern="1200" dirty="0">
              <a:latin typeface="+mj-lt"/>
              <a:cs typeface="Arial" pitchFamily="34" charset="0"/>
            </a:rPr>
            <a:t> </a:t>
          </a:r>
          <a:r>
            <a:rPr lang="en-US" sz="2800" kern="1200" dirty="0" err="1">
              <a:latin typeface="+mj-lt"/>
              <a:cs typeface="Arial" pitchFamily="34" charset="0"/>
            </a:rPr>
            <a:t>triển</a:t>
          </a:r>
          <a:r>
            <a:rPr lang="en-US" sz="2800" kern="1200" dirty="0">
              <a:latin typeface="+mj-lt"/>
              <a:cs typeface="Arial" pitchFamily="34" charset="0"/>
            </a:rPr>
            <a:t> </a:t>
          </a:r>
          <a:r>
            <a:rPr lang="en-US" sz="2800" kern="1200" dirty="0" err="1">
              <a:latin typeface="+mj-lt"/>
              <a:cs typeface="Arial" pitchFamily="34" charset="0"/>
            </a:rPr>
            <a:t>khai</a:t>
          </a:r>
          <a:r>
            <a:rPr lang="en-US" sz="2800" kern="1200" dirty="0">
              <a:latin typeface="+mj-lt"/>
              <a:cs typeface="Arial" pitchFamily="34" charset="0"/>
            </a:rPr>
            <a:t> </a:t>
          </a:r>
          <a:r>
            <a:rPr lang="en-US" sz="2800" kern="1200" dirty="0" err="1">
              <a:latin typeface="+mj-lt"/>
              <a:cs typeface="Arial" pitchFamily="34" charset="0"/>
            </a:rPr>
            <a:t>công</a:t>
          </a:r>
          <a:r>
            <a:rPr lang="en-US" sz="2800" kern="1200" dirty="0">
              <a:latin typeface="+mj-lt"/>
              <a:cs typeface="Arial" pitchFamily="34" charset="0"/>
            </a:rPr>
            <a:t> </a:t>
          </a:r>
          <a:r>
            <a:rPr lang="en-US" sz="2800" kern="1200" dirty="0" err="1">
              <a:latin typeface="+mj-lt"/>
              <a:cs typeface="Arial" pitchFamily="34" charset="0"/>
            </a:rPr>
            <a:t>tác</a:t>
          </a:r>
          <a:r>
            <a:rPr lang="en-US" sz="2800" kern="1200" dirty="0">
              <a:latin typeface="+mj-lt"/>
              <a:cs typeface="Arial" pitchFamily="34" charset="0"/>
            </a:rPr>
            <a:t> </a:t>
          </a:r>
          <a:r>
            <a:rPr lang="en-US" sz="2800" kern="1200" dirty="0" err="1">
              <a:latin typeface="+mj-lt"/>
              <a:cs typeface="Arial" pitchFamily="34" charset="0"/>
            </a:rPr>
            <a:t>đảm</a:t>
          </a:r>
          <a:r>
            <a:rPr lang="en-US" sz="2800" kern="1200" dirty="0">
              <a:latin typeface="+mj-lt"/>
              <a:cs typeface="Arial" pitchFamily="34" charset="0"/>
            </a:rPr>
            <a:t> </a:t>
          </a:r>
          <a:r>
            <a:rPr lang="en-US" sz="2800" kern="1200" dirty="0" err="1">
              <a:latin typeface="+mj-lt"/>
              <a:cs typeface="Arial" pitchFamily="34" charset="0"/>
            </a:rPr>
            <a:t>bảo</a:t>
          </a:r>
          <a:r>
            <a:rPr lang="en-US" sz="2800" kern="1200" dirty="0">
              <a:latin typeface="+mj-lt"/>
              <a:cs typeface="Arial" pitchFamily="34" charset="0"/>
            </a:rPr>
            <a:t> </a:t>
          </a:r>
          <a:r>
            <a:rPr lang="en-US" sz="2800" kern="1200" dirty="0" err="1">
              <a:latin typeface="+mj-lt"/>
              <a:cs typeface="Arial" pitchFamily="34" charset="0"/>
            </a:rPr>
            <a:t>chất</a:t>
          </a:r>
          <a:r>
            <a:rPr lang="en-US" sz="2800" kern="1200" dirty="0">
              <a:latin typeface="+mj-lt"/>
              <a:cs typeface="Arial" pitchFamily="34" charset="0"/>
            </a:rPr>
            <a:t> </a:t>
          </a:r>
          <a:r>
            <a:rPr lang="en-US" sz="2800" kern="1200" dirty="0" err="1">
              <a:latin typeface="+mj-lt"/>
              <a:cs typeface="Arial" pitchFamily="34" charset="0"/>
            </a:rPr>
            <a:t>lượng</a:t>
          </a:r>
          <a:endParaRPr lang="en-US" sz="2800" kern="1200" dirty="0"/>
        </a:p>
      </dsp:txBody>
      <dsp:txXfrm>
        <a:off x="433886" y="294265"/>
        <a:ext cx="10567147" cy="588837"/>
      </dsp:txXfrm>
    </dsp:sp>
    <dsp:sp modelId="{86EDFDFF-3F45-4A9C-8CAB-6993E08DDF46}">
      <dsp:nvSpPr>
        <dsp:cNvPr id="0" name=""/>
        <dsp:cNvSpPr/>
      </dsp:nvSpPr>
      <dsp:spPr>
        <a:xfrm>
          <a:off x="65862" y="297113"/>
          <a:ext cx="736046" cy="73604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0877BD-E9AF-4072-A9E5-3D387DD398B8}">
      <dsp:nvSpPr>
        <dsp:cNvPr id="0" name=""/>
        <dsp:cNvSpPr/>
      </dsp:nvSpPr>
      <dsp:spPr>
        <a:xfrm>
          <a:off x="771479" y="1177674"/>
          <a:ext cx="10229553" cy="588837"/>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389"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kern="1200" dirty="0" err="1">
              <a:latin typeface="+mj-lt"/>
              <a:cs typeface="Arial" pitchFamily="34" charset="0"/>
            </a:rPr>
            <a:t>Các</a:t>
          </a:r>
          <a:r>
            <a:rPr lang="en-US" sz="2800" kern="1200" dirty="0">
              <a:latin typeface="+mj-lt"/>
              <a:cs typeface="Arial" pitchFamily="34" charset="0"/>
            </a:rPr>
            <a:t> </a:t>
          </a:r>
          <a:r>
            <a:rPr lang="en-US" sz="2800" kern="1200" dirty="0" err="1">
              <a:latin typeface="+mj-lt"/>
              <a:cs typeface="Arial" pitchFamily="34" charset="0"/>
            </a:rPr>
            <a:t>hoạt</a:t>
          </a:r>
          <a:r>
            <a:rPr lang="en-US" sz="2800" kern="1200" dirty="0">
              <a:latin typeface="+mj-lt"/>
              <a:cs typeface="Arial" pitchFamily="34" charset="0"/>
            </a:rPr>
            <a:t> </a:t>
          </a:r>
          <a:r>
            <a:rPr lang="en-US" sz="2800" kern="1200" dirty="0" err="1">
              <a:latin typeface="+mj-lt"/>
              <a:cs typeface="Arial" pitchFamily="34" charset="0"/>
            </a:rPr>
            <a:t>động</a:t>
          </a:r>
          <a:r>
            <a:rPr lang="en-US" sz="2800" kern="1200" dirty="0">
              <a:latin typeface="+mj-lt"/>
              <a:cs typeface="Arial" pitchFamily="34" charset="0"/>
            </a:rPr>
            <a:t> </a:t>
          </a:r>
          <a:r>
            <a:rPr lang="en-US" sz="2800" kern="1200" dirty="0" err="1">
              <a:latin typeface="+mj-lt"/>
              <a:cs typeface="Arial" pitchFamily="34" charset="0"/>
            </a:rPr>
            <a:t>đảm</a:t>
          </a:r>
          <a:r>
            <a:rPr lang="en-US" sz="2800" kern="1200" dirty="0">
              <a:latin typeface="+mj-lt"/>
              <a:cs typeface="Arial" pitchFamily="34" charset="0"/>
            </a:rPr>
            <a:t> </a:t>
          </a:r>
          <a:r>
            <a:rPr lang="en-US" sz="2800" kern="1200" dirty="0" err="1">
              <a:latin typeface="+mj-lt"/>
              <a:cs typeface="Arial" pitchFamily="34" charset="0"/>
            </a:rPr>
            <a:t>bảo</a:t>
          </a:r>
          <a:r>
            <a:rPr lang="en-US" sz="2800" kern="1200" dirty="0">
              <a:latin typeface="+mj-lt"/>
              <a:cs typeface="Arial" pitchFamily="34" charset="0"/>
            </a:rPr>
            <a:t> </a:t>
          </a:r>
          <a:r>
            <a:rPr lang="en-US" sz="2800" kern="1200" dirty="0" err="1">
              <a:latin typeface="+mj-lt"/>
              <a:cs typeface="Arial" pitchFamily="34" charset="0"/>
            </a:rPr>
            <a:t>chất</a:t>
          </a:r>
          <a:r>
            <a:rPr lang="en-US" sz="2800" kern="1200" dirty="0">
              <a:latin typeface="+mj-lt"/>
              <a:cs typeface="Arial" pitchFamily="34" charset="0"/>
            </a:rPr>
            <a:t> </a:t>
          </a:r>
          <a:r>
            <a:rPr lang="en-US" sz="2800" kern="1200" dirty="0" err="1">
              <a:latin typeface="+mj-lt"/>
              <a:cs typeface="Arial" pitchFamily="34" charset="0"/>
            </a:rPr>
            <a:t>lượng</a:t>
          </a:r>
          <a:r>
            <a:rPr lang="en-US" sz="2800" kern="1200" dirty="0">
              <a:latin typeface="+mj-lt"/>
              <a:cs typeface="Arial" pitchFamily="34" charset="0"/>
            </a:rPr>
            <a:t> </a:t>
          </a:r>
          <a:r>
            <a:rPr lang="en-US" sz="2800" kern="1200" dirty="0" err="1">
              <a:latin typeface="+mj-lt"/>
              <a:cs typeface="Arial" pitchFamily="34" charset="0"/>
            </a:rPr>
            <a:t>của</a:t>
          </a:r>
          <a:r>
            <a:rPr lang="en-US" sz="2800" kern="1200" dirty="0">
              <a:latin typeface="+mj-lt"/>
              <a:cs typeface="Arial" pitchFamily="34" charset="0"/>
            </a:rPr>
            <a:t> </a:t>
          </a:r>
          <a:r>
            <a:rPr lang="en-US" sz="2800" kern="1200" dirty="0" err="1">
              <a:latin typeface="+mj-lt"/>
              <a:cs typeface="Arial" pitchFamily="34" charset="0"/>
            </a:rPr>
            <a:t>Trường</a:t>
          </a:r>
          <a:endParaRPr lang="en-US" sz="2800" kern="1200" dirty="0"/>
        </a:p>
      </dsp:txBody>
      <dsp:txXfrm>
        <a:off x="771479" y="1177674"/>
        <a:ext cx="10229553" cy="588837"/>
      </dsp:txXfrm>
    </dsp:sp>
    <dsp:sp modelId="{5B454B19-ABEA-46A8-B94A-651EA926DBE6}">
      <dsp:nvSpPr>
        <dsp:cNvPr id="0" name=""/>
        <dsp:cNvSpPr/>
      </dsp:nvSpPr>
      <dsp:spPr>
        <a:xfrm>
          <a:off x="403456" y="1104069"/>
          <a:ext cx="736046" cy="736046"/>
        </a:xfrm>
        <a:prstGeom prst="ellipse">
          <a:avLst/>
        </a:prstGeom>
        <a:solidFill>
          <a:schemeClr val="lt1">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27492E10-FA77-455F-B3C7-8243AEE58443}">
      <dsp:nvSpPr>
        <dsp:cNvPr id="0" name=""/>
        <dsp:cNvSpPr/>
      </dsp:nvSpPr>
      <dsp:spPr>
        <a:xfrm>
          <a:off x="771479" y="2061082"/>
          <a:ext cx="10229553" cy="588837"/>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389" tIns="71120" rIns="71120" bIns="71120" numCol="1" spcCol="1270" anchor="ctr" anchorCtr="0">
          <a:noAutofit/>
        </a:bodyPr>
        <a:lstStyle/>
        <a:p>
          <a:pPr marL="0" lvl="0" indent="0" algn="just" defTabSz="1244600">
            <a:lnSpc>
              <a:spcPct val="90000"/>
            </a:lnSpc>
            <a:spcBef>
              <a:spcPct val="0"/>
            </a:spcBef>
            <a:spcAft>
              <a:spcPct val="35000"/>
            </a:spcAft>
            <a:buNone/>
          </a:pPr>
          <a:r>
            <a:rPr lang="en-US" sz="2800" kern="1200" dirty="0" err="1">
              <a:latin typeface="+mj-lt"/>
              <a:cs typeface="Arial" pitchFamily="34" charset="0"/>
            </a:rPr>
            <a:t>Lợi</a:t>
          </a:r>
          <a:r>
            <a:rPr lang="en-US" sz="2800" kern="1200" dirty="0">
              <a:latin typeface="+mj-lt"/>
              <a:cs typeface="Arial" pitchFamily="34" charset="0"/>
            </a:rPr>
            <a:t> </a:t>
          </a:r>
          <a:r>
            <a:rPr lang="en-US" sz="2800" kern="1200" dirty="0" err="1">
              <a:latin typeface="+mj-lt"/>
              <a:cs typeface="Arial" pitchFamily="34" charset="0"/>
            </a:rPr>
            <a:t>ích</a:t>
          </a:r>
          <a:r>
            <a:rPr lang="en-US" sz="2800" kern="1200" dirty="0">
              <a:latin typeface="+mj-lt"/>
              <a:cs typeface="Arial" pitchFamily="34" charset="0"/>
            </a:rPr>
            <a:t> </a:t>
          </a:r>
          <a:r>
            <a:rPr lang="en-US" sz="2800" kern="1200" dirty="0" err="1">
              <a:latin typeface="+mj-lt"/>
              <a:cs typeface="Arial" pitchFamily="34" charset="0"/>
            </a:rPr>
            <a:t>và</a:t>
          </a:r>
          <a:r>
            <a:rPr lang="en-US" sz="2800" kern="1200" dirty="0">
              <a:latin typeface="+mj-lt"/>
              <a:cs typeface="Arial" pitchFamily="34" charset="0"/>
            </a:rPr>
            <a:t> </a:t>
          </a:r>
          <a:r>
            <a:rPr lang="en-US" sz="2800" kern="1200" dirty="0" err="1">
              <a:latin typeface="+mj-lt"/>
              <a:cs typeface="Arial" pitchFamily="34" charset="0"/>
            </a:rPr>
            <a:t>các</a:t>
          </a:r>
          <a:r>
            <a:rPr lang="en-US" sz="2800" kern="1200" dirty="0">
              <a:latin typeface="+mj-lt"/>
              <a:cs typeface="Arial" pitchFamily="34" charset="0"/>
            </a:rPr>
            <a:t> </a:t>
          </a:r>
          <a:r>
            <a:rPr lang="en-US" sz="2800" kern="1200" dirty="0" err="1">
              <a:latin typeface="+mj-lt"/>
              <a:cs typeface="Arial" pitchFamily="34" charset="0"/>
            </a:rPr>
            <a:t>hoạt</a:t>
          </a:r>
          <a:r>
            <a:rPr lang="en-US" sz="2800" kern="1200" dirty="0">
              <a:latin typeface="+mj-lt"/>
              <a:cs typeface="Arial" pitchFamily="34" charset="0"/>
            </a:rPr>
            <a:t> </a:t>
          </a:r>
          <a:r>
            <a:rPr lang="en-US" sz="2800" kern="1200" dirty="0" err="1">
              <a:latin typeface="+mj-lt"/>
              <a:cs typeface="Arial" pitchFamily="34" charset="0"/>
            </a:rPr>
            <a:t>động</a:t>
          </a:r>
          <a:r>
            <a:rPr lang="en-US" sz="2800" kern="1200" dirty="0">
              <a:latin typeface="+mj-lt"/>
              <a:cs typeface="Arial" pitchFamily="34" charset="0"/>
            </a:rPr>
            <a:t> ĐBCL </a:t>
          </a:r>
          <a:r>
            <a:rPr lang="en-US" sz="2800" kern="1200" dirty="0" err="1">
              <a:latin typeface="+mj-lt"/>
              <a:cs typeface="Arial" pitchFamily="34" charset="0"/>
            </a:rPr>
            <a:t>sinh</a:t>
          </a:r>
          <a:r>
            <a:rPr lang="en-US" sz="2800" kern="1200" dirty="0">
              <a:latin typeface="+mj-lt"/>
              <a:cs typeface="Arial" pitchFamily="34" charset="0"/>
            </a:rPr>
            <a:t> </a:t>
          </a:r>
          <a:r>
            <a:rPr lang="en-US" sz="2800" kern="1200" dirty="0" err="1">
              <a:latin typeface="+mj-lt"/>
              <a:cs typeface="Arial" pitchFamily="34" charset="0"/>
            </a:rPr>
            <a:t>viên</a:t>
          </a:r>
          <a:r>
            <a:rPr lang="en-US" sz="2800" kern="1200" dirty="0">
              <a:latin typeface="+mj-lt"/>
              <a:cs typeface="Arial" pitchFamily="34" charset="0"/>
            </a:rPr>
            <a:t> </a:t>
          </a:r>
          <a:r>
            <a:rPr lang="en-US" sz="2800" kern="1200" dirty="0" err="1">
              <a:latin typeface="+mj-lt"/>
              <a:cs typeface="Arial" pitchFamily="34" charset="0"/>
            </a:rPr>
            <a:t>cần</a:t>
          </a:r>
          <a:r>
            <a:rPr lang="en-US" sz="2800" kern="1200" dirty="0">
              <a:latin typeface="+mj-lt"/>
              <a:cs typeface="Arial" pitchFamily="34" charset="0"/>
            </a:rPr>
            <a:t> </a:t>
          </a:r>
          <a:r>
            <a:rPr lang="en-US" sz="2800" kern="1200" dirty="0" err="1">
              <a:latin typeface="+mj-lt"/>
              <a:cs typeface="Arial" pitchFamily="34" charset="0"/>
            </a:rPr>
            <a:t>tham</a:t>
          </a:r>
          <a:r>
            <a:rPr lang="en-US" sz="2800" kern="1200" dirty="0">
              <a:latin typeface="+mj-lt"/>
              <a:cs typeface="Arial" pitchFamily="34" charset="0"/>
            </a:rPr>
            <a:t> </a:t>
          </a:r>
          <a:r>
            <a:rPr lang="en-US" sz="2800" kern="1200" dirty="0" err="1">
              <a:latin typeface="+mj-lt"/>
              <a:cs typeface="Arial" pitchFamily="34" charset="0"/>
            </a:rPr>
            <a:t>gia</a:t>
          </a:r>
          <a:endParaRPr lang="en-US" sz="2800" kern="1200" dirty="0"/>
        </a:p>
      </dsp:txBody>
      <dsp:txXfrm>
        <a:off x="771479" y="2061082"/>
        <a:ext cx="10229553" cy="588837"/>
      </dsp:txXfrm>
    </dsp:sp>
    <dsp:sp modelId="{7C3C300A-423C-47C4-B945-9A1A0F187515}">
      <dsp:nvSpPr>
        <dsp:cNvPr id="0" name=""/>
        <dsp:cNvSpPr/>
      </dsp:nvSpPr>
      <dsp:spPr>
        <a:xfrm>
          <a:off x="403456" y="1987478"/>
          <a:ext cx="736046" cy="736046"/>
        </a:xfrm>
        <a:prstGeom prst="ellipse">
          <a:avLst/>
        </a:prstGeom>
        <a:solidFill>
          <a:schemeClr val="lt1">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0B94EA5B-D48A-48D4-8469-53B420410DA9}">
      <dsp:nvSpPr>
        <dsp:cNvPr id="0" name=""/>
        <dsp:cNvSpPr/>
      </dsp:nvSpPr>
      <dsp:spPr>
        <a:xfrm>
          <a:off x="433886" y="2944491"/>
          <a:ext cx="10567147" cy="588837"/>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389" tIns="71120" rIns="71120" bIns="71120" numCol="1" spcCol="1270" anchor="ctr" anchorCtr="0">
          <a:noAutofit/>
        </a:bodyPr>
        <a:lstStyle/>
        <a:p>
          <a:pPr marL="0" lvl="0" indent="0" algn="just" defTabSz="1244600">
            <a:lnSpc>
              <a:spcPct val="90000"/>
            </a:lnSpc>
            <a:spcBef>
              <a:spcPct val="0"/>
            </a:spcBef>
            <a:spcAft>
              <a:spcPct val="35000"/>
            </a:spcAft>
            <a:buSzPct val="100000"/>
            <a:buNone/>
          </a:pPr>
          <a:r>
            <a:rPr lang="en-US" sz="2800" b="0" kern="1200" dirty="0" err="1">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Một</a:t>
          </a:r>
          <a:r>
            <a:rPr lang="en-US" sz="2800" b="0" kern="1200" dirty="0">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 </a:t>
          </a:r>
          <a:r>
            <a:rPr lang="en-US" sz="2800" b="0" kern="1200" dirty="0" err="1">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số</a:t>
          </a:r>
          <a:r>
            <a:rPr lang="en-US" sz="2800" b="0" kern="1200" dirty="0">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 </a:t>
          </a:r>
          <a:r>
            <a:rPr lang="en-US" sz="2800" b="0" kern="1200" dirty="0" err="1">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thông</a:t>
          </a:r>
          <a:r>
            <a:rPr lang="en-US" sz="2800" b="0" kern="1200" dirty="0">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 tin </a:t>
          </a:r>
          <a:r>
            <a:rPr lang="en-US" sz="2800" b="0" kern="1200" dirty="0" err="1">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cần</a:t>
          </a:r>
          <a:r>
            <a:rPr lang="en-US" sz="2800" b="0" kern="1200" dirty="0">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 </a:t>
          </a:r>
          <a:r>
            <a:rPr lang="en-US" sz="2800" b="0" kern="1200" dirty="0" err="1">
              <a:solidFill>
                <a:schemeClr val="bg1"/>
              </a:solidFill>
              <a:effectLst>
                <a:outerShdw blurRad="31750" dist="25400" dir="5400000" algn="tl" rotWithShape="0">
                  <a:srgbClr val="000000">
                    <a:alpha val="25000"/>
                  </a:srgbClr>
                </a:outerShdw>
              </a:effectLst>
              <a:latin typeface="+mj-lt"/>
              <a:cs typeface="Times New Roman" panose="02020603050405020304" pitchFamily="18" charset="0"/>
            </a:rPr>
            <a:t>biết</a:t>
          </a:r>
          <a:endParaRPr lang="en-US" sz="2800" b="0" kern="1200" dirty="0">
            <a:solidFill>
              <a:schemeClr val="bg1"/>
            </a:solidFill>
            <a:latin typeface="+mj-lt"/>
          </a:endParaRPr>
        </a:p>
      </dsp:txBody>
      <dsp:txXfrm>
        <a:off x="433886" y="2944491"/>
        <a:ext cx="10567147" cy="588837"/>
      </dsp:txXfrm>
    </dsp:sp>
    <dsp:sp modelId="{754F6235-0B34-402A-AA01-7605B8D4B547}">
      <dsp:nvSpPr>
        <dsp:cNvPr id="0" name=""/>
        <dsp:cNvSpPr/>
      </dsp:nvSpPr>
      <dsp:spPr>
        <a:xfrm>
          <a:off x="65862" y="2870886"/>
          <a:ext cx="736046" cy="736046"/>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08C2B-3F99-485F-B1E7-42839B1770A4}">
      <dsp:nvSpPr>
        <dsp:cNvPr id="0" name=""/>
        <dsp:cNvSpPr/>
      </dsp:nvSpPr>
      <dsp:spPr>
        <a:xfrm>
          <a:off x="2282915" y="90"/>
          <a:ext cx="3865876" cy="1372349"/>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Cấp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sở</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dục</a:t>
          </a:r>
          <a:r>
            <a:rPr lang="en-US" sz="2400" kern="1200" dirty="0">
              <a:latin typeface="Times New Roman" panose="02020603050405020304" pitchFamily="18" charset="0"/>
              <a:cs typeface="Times New Roman" panose="02020603050405020304" pitchFamily="18" charset="0"/>
            </a:rPr>
            <a:t>.</a:t>
          </a: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Cấp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đào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tạo</a:t>
          </a:r>
          <a:r>
            <a:rPr lang="en-US" sz="2400" kern="1200" dirty="0">
              <a:latin typeface="Times New Roman" panose="02020603050405020304" pitchFamily="18" charset="0"/>
              <a:cs typeface="Times New Roman" panose="02020603050405020304" pitchFamily="18" charset="0"/>
            </a:rPr>
            <a:t>.</a:t>
          </a:r>
        </a:p>
      </dsp:txBody>
      <dsp:txXfrm>
        <a:off x="2282915" y="171634"/>
        <a:ext cx="3351245" cy="1029261"/>
      </dsp:txXfrm>
    </dsp:sp>
    <dsp:sp modelId="{28ED57A1-20FD-4F2B-962A-EA44880E6335}">
      <dsp:nvSpPr>
        <dsp:cNvPr id="0" name=""/>
        <dsp:cNvSpPr/>
      </dsp:nvSpPr>
      <dsp:spPr>
        <a:xfrm>
          <a:off x="829" y="274321"/>
          <a:ext cx="2282086" cy="8238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đánh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giá</a:t>
          </a:r>
          <a:endParaRPr lang="en-US" sz="2800" kern="1200" dirty="0">
            <a:latin typeface="Times New Roman" panose="02020603050405020304" pitchFamily="18" charset="0"/>
            <a:cs typeface="Times New Roman" panose="02020603050405020304" pitchFamily="18" charset="0"/>
          </a:endParaRPr>
        </a:p>
      </dsp:txBody>
      <dsp:txXfrm>
        <a:off x="41048" y="314540"/>
        <a:ext cx="2201648" cy="743449"/>
      </dsp:txXfrm>
    </dsp:sp>
    <dsp:sp modelId="{CE63DE36-39E8-43FB-A16D-ED57B51A1A19}">
      <dsp:nvSpPr>
        <dsp:cNvPr id="0" name=""/>
        <dsp:cNvSpPr/>
      </dsp:nvSpPr>
      <dsp:spPr>
        <a:xfrm>
          <a:off x="2252308" y="1439916"/>
          <a:ext cx="3895863" cy="1100003"/>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Cấp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sở</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dục</a:t>
          </a:r>
          <a:r>
            <a:rPr lang="en-US" sz="2400" kern="1200" dirty="0">
              <a:latin typeface="Times New Roman" panose="02020603050405020304" pitchFamily="18" charset="0"/>
              <a:cs typeface="Times New Roman" panose="02020603050405020304" pitchFamily="18" charset="0"/>
            </a:rPr>
            <a:t>.</a:t>
          </a:r>
          <a:endParaRPr lang="en-US" sz="2400" kern="1200" dirty="0"/>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Cấp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đào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tạo</a:t>
          </a:r>
          <a:r>
            <a:rPr lang="en-US" sz="2400" kern="1200" dirty="0">
              <a:latin typeface="Times New Roman" panose="02020603050405020304" pitchFamily="18" charset="0"/>
              <a:cs typeface="Times New Roman" panose="02020603050405020304" pitchFamily="18" charset="0"/>
            </a:rPr>
            <a:t>.</a:t>
          </a:r>
          <a:endParaRPr lang="en-US" sz="2400" kern="1200" dirty="0"/>
        </a:p>
      </dsp:txBody>
      <dsp:txXfrm>
        <a:off x="2252308" y="1577416"/>
        <a:ext cx="3483362" cy="825003"/>
      </dsp:txXfrm>
    </dsp:sp>
    <dsp:sp modelId="{ECF620AD-11D8-41D7-92AB-AB2F8013EF63}">
      <dsp:nvSpPr>
        <dsp:cNvPr id="0" name=""/>
        <dsp:cNvSpPr/>
      </dsp:nvSpPr>
      <dsp:spPr>
        <a:xfrm>
          <a:off x="1450" y="1587090"/>
          <a:ext cx="2250857" cy="7961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Đánh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ngoài</a:t>
          </a:r>
          <a:endParaRPr lang="en-US" sz="2800" kern="1200" dirty="0">
            <a:latin typeface="Times New Roman" panose="02020603050405020304" pitchFamily="18" charset="0"/>
            <a:cs typeface="Times New Roman" panose="02020603050405020304" pitchFamily="18" charset="0"/>
          </a:endParaRPr>
        </a:p>
      </dsp:txBody>
      <dsp:txXfrm>
        <a:off x="40314" y="1625954"/>
        <a:ext cx="2173129" cy="718407"/>
      </dsp:txXfrm>
    </dsp:sp>
    <dsp:sp modelId="{F09564E1-D5F6-4203-8643-7EBC431F7C8B}">
      <dsp:nvSpPr>
        <dsp:cNvPr id="0" name=""/>
        <dsp:cNvSpPr/>
      </dsp:nvSpPr>
      <dsp:spPr>
        <a:xfrm>
          <a:off x="2238537" y="2597876"/>
          <a:ext cx="3908991" cy="1600681"/>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latin typeface="Times New Roman" panose="02020603050405020304" pitchFamily="18" charset="0"/>
              <a:cs typeface="Times New Roman" panose="02020603050405020304" pitchFamily="18" charset="0"/>
            </a:rPr>
            <a:t>Các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đối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tượng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học</a:t>
          </a:r>
          <a:r>
            <a:rPr lang="en-US" sz="2000" kern="1200" dirty="0">
              <a:latin typeface="Times New Roman" panose="02020603050405020304" pitchFamily="18" charset="0"/>
              <a:cs typeface="Times New Roman" panose="02020603050405020304" pitchFamily="18" charset="0"/>
            </a:rPr>
            <a:t>, SVCBTN, SVTN, NSDLĐ, CBQL, GV, NV, </a:t>
          </a:r>
          <a:r>
            <a:rPr lang="en-US" sz="2000" kern="1200" dirty="0" err="1">
              <a:latin typeface="Times New Roman" panose="02020603050405020304" pitchFamily="18" charset="0"/>
              <a:cs typeface="Times New Roman" panose="02020603050405020304" pitchFamily="18" charset="0"/>
            </a:rPr>
            <a:t>Học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viên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Tân</a:t>
          </a:r>
          <a:r>
            <a:rPr lang="en-US" sz="2000" kern="1200" dirty="0">
              <a:latin typeface="Times New Roman" panose="02020603050405020304" pitchFamily="18" charset="0"/>
              <a:cs typeface="Times New Roman" panose="02020603050405020304" pitchFamily="18" charset="0"/>
            </a:rPr>
            <a:t> SV.</a:t>
          </a:r>
        </a:p>
      </dsp:txBody>
      <dsp:txXfrm>
        <a:off x="2238537" y="2797961"/>
        <a:ext cx="3308736" cy="1200511"/>
      </dsp:txXfrm>
    </dsp:sp>
    <dsp:sp modelId="{40E5382A-1308-4C53-99EF-FC624F25267F}">
      <dsp:nvSpPr>
        <dsp:cNvPr id="0" name=""/>
        <dsp:cNvSpPr/>
      </dsp:nvSpPr>
      <dsp:spPr>
        <a:xfrm>
          <a:off x="2092" y="2907890"/>
          <a:ext cx="2236444" cy="98065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err="1">
              <a:latin typeface="Times New Roman" panose="02020603050405020304" pitchFamily="18" charset="0"/>
              <a:cs typeface="Times New Roman" panose="02020603050405020304" pitchFamily="18" charset="0"/>
            </a:rPr>
            <a:t>Khảo</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sát</a:t>
          </a:r>
          <a:r>
            <a:rPr lang="en-US" sz="2200" kern="1200" dirty="0">
              <a:latin typeface="Times New Roman" panose="02020603050405020304" pitchFamily="18" charset="0"/>
              <a:cs typeface="Times New Roman" panose="02020603050405020304" pitchFamily="18" charset="0"/>
            </a:rPr>
            <a:t> ý </a:t>
          </a:r>
          <a:r>
            <a:rPr lang="en-US" sz="2200" kern="1200" dirty="0" err="1">
              <a:latin typeface="Times New Roman" panose="02020603050405020304" pitchFamily="18" charset="0"/>
              <a:cs typeface="Times New Roman" panose="02020603050405020304" pitchFamily="18" charset="0"/>
            </a:rPr>
            <a:t>kiến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các</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bên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liên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quan</a:t>
          </a:r>
          <a:endParaRPr lang="en-US" sz="2200" kern="1200" dirty="0">
            <a:latin typeface="Times New Roman" panose="02020603050405020304" pitchFamily="18" charset="0"/>
            <a:cs typeface="Times New Roman" panose="02020603050405020304" pitchFamily="18" charset="0"/>
          </a:endParaRPr>
        </a:p>
      </dsp:txBody>
      <dsp:txXfrm>
        <a:off x="49964" y="2955762"/>
        <a:ext cx="2140700" cy="884909"/>
      </dsp:txXfrm>
    </dsp:sp>
    <dsp:sp modelId="{87A1E8BA-C7DF-44EA-9EF8-BA7156E08D1F}">
      <dsp:nvSpPr>
        <dsp:cNvPr id="0" name=""/>
        <dsp:cNvSpPr/>
      </dsp:nvSpPr>
      <dsp:spPr>
        <a:xfrm>
          <a:off x="2460449" y="4261274"/>
          <a:ext cx="3686169" cy="1101615"/>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THE, QS </a:t>
          </a:r>
          <a:r>
            <a:rPr lang="en-US" sz="2000" kern="1200" dirty="0" err="1">
              <a:latin typeface="Times New Roman" panose="02020603050405020304" pitchFamily="18" charset="0"/>
              <a:cs typeface="Times New Roman" panose="02020603050405020304" pitchFamily="18" charset="0"/>
            </a:rPr>
            <a:t>theo</a:t>
          </a:r>
          <a:r>
            <a:rPr lang="en-US" sz="2000" kern="1200" dirty="0">
              <a:latin typeface="Times New Roman" panose="02020603050405020304" pitchFamily="18" charset="0"/>
              <a:cs typeface="Times New Roman" panose="02020603050405020304" pitchFamily="18" charset="0"/>
            </a:rPr>
            <a:t> ĐHQG-HCM</a:t>
          </a:r>
        </a:p>
        <a:p>
          <a:pPr marL="228600" lvl="1" indent="-228600" algn="l" defTabSz="889000">
            <a:lnSpc>
              <a:spcPct val="90000"/>
            </a:lnSpc>
            <a:spcBef>
              <a:spcPct val="0"/>
            </a:spcBef>
            <a:spcAft>
              <a:spcPct val="15000"/>
            </a:spcAft>
            <a:buChar char="•"/>
          </a:pPr>
          <a:r>
            <a:rPr lang="en-US" sz="2000" kern="1200" dirty="0" err="1">
              <a:latin typeface="Times New Roman" panose="02020603050405020304" pitchFamily="18" charset="0"/>
              <a:cs typeface="Times New Roman" panose="02020603050405020304" pitchFamily="18" charset="0"/>
            </a:rPr>
            <a:t>Đại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học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xanh</a:t>
          </a:r>
          <a:r>
            <a:rPr lang="en-US" sz="2000" kern="1200" dirty="0">
              <a:latin typeface="Times New Roman" panose="02020603050405020304" pitchFamily="18" charset="0"/>
              <a:cs typeface="Times New Roman" panose="02020603050405020304" pitchFamily="18" charset="0"/>
            </a:rPr>
            <a:t> (UI </a:t>
          </a:r>
          <a:r>
            <a:rPr lang="en-US" sz="2000" kern="1200" dirty="0" err="1">
              <a:latin typeface="Times New Roman" panose="02020603050405020304" pitchFamily="18" charset="0"/>
              <a:cs typeface="Times New Roman" panose="02020603050405020304" pitchFamily="18" charset="0"/>
            </a:rPr>
            <a:t>Greenmetric</a:t>
          </a:r>
          <a:r>
            <a:rPr lang="en-US" sz="2000" kern="1200" dirty="0">
              <a:latin typeface="Times New Roman" panose="02020603050405020304" pitchFamily="18" charset="0"/>
              <a:cs typeface="Times New Roman" panose="02020603050405020304" pitchFamily="18" charset="0"/>
            </a:rPr>
            <a:t>)</a:t>
          </a:r>
        </a:p>
      </dsp:txBody>
      <dsp:txXfrm>
        <a:off x="2460449" y="4398976"/>
        <a:ext cx="3273063" cy="826211"/>
      </dsp:txXfrm>
    </dsp:sp>
    <dsp:sp modelId="{AE04B815-3D5A-4202-A9C1-361A4E78FF73}">
      <dsp:nvSpPr>
        <dsp:cNvPr id="0" name=""/>
        <dsp:cNvSpPr/>
      </dsp:nvSpPr>
      <dsp:spPr>
        <a:xfrm>
          <a:off x="3002" y="4388347"/>
          <a:ext cx="2457446" cy="8474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kern="1200" dirty="0" err="1">
              <a:latin typeface="Times New Roman" panose="02020603050405020304" pitchFamily="18" charset="0"/>
              <a:cs typeface="Times New Roman" panose="02020603050405020304" pitchFamily="18" charset="0"/>
            </a:rPr>
            <a:t>Xếp</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hạng</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đại</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học</a:t>
          </a:r>
          <a:endParaRPr lang="en-US" sz="2200" kern="1200" dirty="0">
            <a:latin typeface="Times New Roman" panose="02020603050405020304" pitchFamily="18" charset="0"/>
            <a:cs typeface="Times New Roman" panose="02020603050405020304" pitchFamily="18" charset="0"/>
          </a:endParaRPr>
        </a:p>
      </dsp:txBody>
      <dsp:txXfrm>
        <a:off x="44372" y="4429717"/>
        <a:ext cx="2374706" cy="764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265D6-5747-4C0C-BE31-EA433934B620}">
      <dsp:nvSpPr>
        <dsp:cNvPr id="0" name=""/>
        <dsp:cNvSpPr/>
      </dsp:nvSpPr>
      <dsp:spPr>
        <a:xfrm>
          <a:off x="51" y="16083"/>
          <a:ext cx="4888489" cy="720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err="1">
              <a:latin typeface="Times New Roman" panose="02020603050405020304" pitchFamily="18" charset="0"/>
              <a:cs typeface="Times New Roman" panose="02020603050405020304" pitchFamily="18" charset="0"/>
            </a:rPr>
            <a:t>Đối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với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nhà</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trường</a:t>
          </a:r>
          <a:endParaRPr lang="en-US" sz="2600" kern="1200" dirty="0"/>
        </a:p>
      </dsp:txBody>
      <dsp:txXfrm>
        <a:off x="51" y="16083"/>
        <a:ext cx="4888489" cy="720000"/>
      </dsp:txXfrm>
    </dsp:sp>
    <dsp:sp modelId="{13D06C41-4A6B-4335-9361-BF3A2FDA8643}">
      <dsp:nvSpPr>
        <dsp:cNvPr id="0" name=""/>
        <dsp:cNvSpPr/>
      </dsp:nvSpPr>
      <dsp:spPr>
        <a:xfrm>
          <a:off x="51" y="736083"/>
          <a:ext cx="4888489" cy="46665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just" defTabSz="1111250">
            <a:lnSpc>
              <a:spcPct val="100000"/>
            </a:lnSpc>
            <a:spcBef>
              <a:spcPct val="0"/>
            </a:spcBef>
            <a:spcAft>
              <a:spcPct val="15000"/>
            </a:spcAft>
            <a:buFont typeface="Arial" panose="020B0604020202020204" pitchFamily="34" charset="0"/>
            <a:buChar char="•"/>
          </a:pP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Giúp</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nhà</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trường</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vận</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hành</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hiệu</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quả</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các</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hoạt</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động</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đào</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tạo</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nghiên</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cứu</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khoa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học</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và</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phục</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vụ</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cộng</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đồng</a:t>
          </a:r>
          <a:r>
            <a:rPr lang="vi-VN" sz="2500" kern="1200" dirty="0">
              <a:latin typeface="Times New Roman" panose="02020603050405020304" pitchFamily="18" charset="0"/>
              <a:ea typeface="Tahoma" panose="020B0604030504040204" pitchFamily="34" charset="0"/>
              <a:cs typeface="Times New Roman" panose="02020603050405020304" pitchFamily="18" charset="0"/>
            </a:rPr>
            <a:t>.</a:t>
          </a:r>
          <a:endParaRPr lang="en-US" sz="2500" kern="1200" dirty="0">
            <a:latin typeface="Times New Roman" panose="02020603050405020304" pitchFamily="18" charset="0"/>
            <a:ea typeface="Tahoma" panose="020B0604030504040204" pitchFamily="34" charset="0"/>
            <a:cs typeface="Times New Roman" panose="02020603050405020304" pitchFamily="18" charset="0"/>
          </a:endParaRPr>
        </a:p>
        <a:p>
          <a:pPr marL="228600" lvl="1" indent="-228600" algn="just" defTabSz="1111250">
            <a:lnSpc>
              <a:spcPct val="100000"/>
            </a:lnSpc>
            <a:spcBef>
              <a:spcPct val="0"/>
            </a:spcBef>
            <a:spcAft>
              <a:spcPct val="15000"/>
            </a:spcAft>
            <a:buFont typeface="Arial" panose="020B0604020202020204" pitchFamily="34" charset="0"/>
            <a:buChar char="•"/>
          </a:pP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Thúc</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đẩy</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cải</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tiến</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liên</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tục</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chất</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lượng</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cơ</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sở</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giáo</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dục</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a:t>
          </a:r>
        </a:p>
        <a:p>
          <a:pPr marL="228600" lvl="1" indent="-228600" algn="just" defTabSz="1111250">
            <a:lnSpc>
              <a:spcPct val="100000"/>
            </a:lnSpc>
            <a:spcBef>
              <a:spcPct val="0"/>
            </a:spcBef>
            <a:spcAft>
              <a:spcPct val="15000"/>
            </a:spcAft>
            <a:buFont typeface="Arial" panose="020B0604020202020204" pitchFamily="34" charset="0"/>
            <a:buChar char="•"/>
          </a:pPr>
          <a:r>
            <a:rPr lang="en-US" sz="2500" kern="1200" dirty="0">
              <a:latin typeface="Times New Roman" panose="02020603050405020304" pitchFamily="18" charset="0"/>
              <a:ea typeface="Tahoma" panose="020B0604030504040204" pitchFamily="34" charset="0"/>
              <a:cs typeface="Times New Roman" panose="02020603050405020304" pitchFamily="18" charset="0"/>
            </a:rPr>
            <a:t>Thu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hút</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học</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có</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chất</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lượng</a:t>
          </a:r>
          <a:endParaRPr lang="en-US" sz="2500" kern="1200" dirty="0">
            <a:latin typeface="Times New Roman" panose="02020603050405020304" pitchFamily="18" charset="0"/>
            <a:ea typeface="Tahoma" panose="020B0604030504040204" pitchFamily="34" charset="0"/>
            <a:cs typeface="Times New Roman" panose="02020603050405020304" pitchFamily="18" charset="0"/>
          </a:endParaRPr>
        </a:p>
        <a:p>
          <a:pPr marL="228600" lvl="1" indent="-228600" algn="just" defTabSz="1111250">
            <a:lnSpc>
              <a:spcPct val="100000"/>
            </a:lnSpc>
            <a:spcBef>
              <a:spcPct val="0"/>
            </a:spcBef>
            <a:spcAft>
              <a:spcPct val="15000"/>
            </a:spcAft>
            <a:buFont typeface="Arial" panose="020B0604020202020204" pitchFamily="34" charset="0"/>
            <a:buChar char="•"/>
          </a:pPr>
          <a:r>
            <a:rPr lang="vi-VN" sz="2500" kern="1200" dirty="0">
              <a:latin typeface="Times New Roman" panose="02020603050405020304" pitchFamily="18" charset="0"/>
              <a:ea typeface="Tahoma" panose="020B0604030504040204" pitchFamily="34" charset="0"/>
              <a:cs typeface="Times New Roman" panose="02020603050405020304" pitchFamily="18" charset="0"/>
            </a:rPr>
            <a:t>Đạt được sự công nhận của xã hội, cộng đồng.</a:t>
          </a:r>
          <a:endParaRPr lang="en-US" sz="2500" kern="1200" dirty="0">
            <a:latin typeface="Times New Roman" panose="02020603050405020304" pitchFamily="18" charset="0"/>
            <a:ea typeface="Tahoma" panose="020B0604030504040204" pitchFamily="34" charset="0"/>
            <a:cs typeface="Times New Roman" panose="02020603050405020304" pitchFamily="18" charset="0"/>
          </a:endParaRPr>
        </a:p>
        <a:p>
          <a:pPr marL="228600" lvl="1" indent="-228600" algn="just" defTabSz="1111250">
            <a:lnSpc>
              <a:spcPct val="100000"/>
            </a:lnSpc>
            <a:spcBef>
              <a:spcPct val="0"/>
            </a:spcBef>
            <a:spcAft>
              <a:spcPct val="15000"/>
            </a:spcAft>
            <a:buFont typeface="Arial" panose="020B0604020202020204" pitchFamily="34" charset="0"/>
            <a:buChar char="•"/>
          </a:pPr>
          <a:r>
            <a:rPr lang="en-US" sz="2500" kern="1200" dirty="0">
              <a:latin typeface="Times New Roman" panose="02020603050405020304" pitchFamily="18" charset="0"/>
              <a:ea typeface="Tahoma" panose="020B0604030504040204" pitchFamily="34" charset="0"/>
              <a:cs typeface="Times New Roman" panose="02020603050405020304" pitchFamily="18" charset="0"/>
            </a:rPr>
            <a:t>Gia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tăng</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danh</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tiếng</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cơ</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sở</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giáo</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500" kern="1200" dirty="0" err="1">
              <a:latin typeface="Times New Roman" panose="02020603050405020304" pitchFamily="18" charset="0"/>
              <a:ea typeface="Tahoma" panose="020B0604030504040204" pitchFamily="34" charset="0"/>
              <a:cs typeface="Times New Roman" panose="02020603050405020304" pitchFamily="18" charset="0"/>
            </a:rPr>
            <a:t>dục</a:t>
          </a:r>
          <a:r>
            <a:rPr lang="en-US" sz="2500" kern="1200" dirty="0">
              <a:latin typeface="Times New Roman" panose="02020603050405020304" pitchFamily="18" charset="0"/>
              <a:ea typeface="Tahoma" panose="020B0604030504040204" pitchFamily="34" charset="0"/>
              <a:cs typeface="Times New Roman" panose="02020603050405020304" pitchFamily="18" charset="0"/>
            </a:rPr>
            <a:t>.</a:t>
          </a:r>
        </a:p>
      </dsp:txBody>
      <dsp:txXfrm>
        <a:off x="51" y="736083"/>
        <a:ext cx="4888489" cy="4666500"/>
      </dsp:txXfrm>
    </dsp:sp>
    <dsp:sp modelId="{037268E9-FA92-42C6-9AD3-0E9E7B50CB9A}">
      <dsp:nvSpPr>
        <dsp:cNvPr id="0" name=""/>
        <dsp:cNvSpPr/>
      </dsp:nvSpPr>
      <dsp:spPr>
        <a:xfrm>
          <a:off x="5572928" y="16083"/>
          <a:ext cx="4888489" cy="720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err="1">
              <a:latin typeface="Times New Roman" panose="02020603050405020304" pitchFamily="18" charset="0"/>
              <a:cs typeface="Times New Roman" panose="02020603050405020304" pitchFamily="18" charset="0"/>
            </a:rPr>
            <a:t>Đối</a:t>
          </a:r>
          <a:r>
            <a:rPr lang="en-US" sz="2500" b="1" kern="1200" dirty="0">
              <a:latin typeface="Times New Roman" panose="02020603050405020304" pitchFamily="18" charset="0"/>
              <a:cs typeface="Times New Roman" panose="02020603050405020304" pitchFamily="18" charset="0"/>
            </a:rPr>
            <a:t> </a:t>
          </a:r>
          <a:r>
            <a:rPr lang="en-US" sz="2500" b="1" kern="1200" dirty="0" err="1">
              <a:latin typeface="Times New Roman" panose="02020603050405020304" pitchFamily="18" charset="0"/>
              <a:cs typeface="Times New Roman" panose="02020603050405020304" pitchFamily="18" charset="0"/>
            </a:rPr>
            <a:t>với</a:t>
          </a:r>
          <a:r>
            <a:rPr lang="en-US" sz="2500" b="1" kern="1200" dirty="0">
              <a:latin typeface="Times New Roman" panose="02020603050405020304" pitchFamily="18" charset="0"/>
              <a:cs typeface="Times New Roman" panose="02020603050405020304" pitchFamily="18" charset="0"/>
            </a:rPr>
            <a:t> </a:t>
          </a:r>
          <a:r>
            <a:rPr lang="en-US" sz="2500" b="1" kern="1200" dirty="0" err="1">
              <a:latin typeface="Times New Roman" panose="02020603050405020304" pitchFamily="18" charset="0"/>
              <a:cs typeface="Times New Roman" panose="02020603050405020304" pitchFamily="18" charset="0"/>
            </a:rPr>
            <a:t>người</a:t>
          </a:r>
          <a:r>
            <a:rPr lang="en-US" sz="2500" b="1" kern="1200" dirty="0">
              <a:latin typeface="Times New Roman" panose="02020603050405020304" pitchFamily="18" charset="0"/>
              <a:cs typeface="Times New Roman" panose="02020603050405020304" pitchFamily="18" charset="0"/>
            </a:rPr>
            <a:t> </a:t>
          </a:r>
          <a:r>
            <a:rPr lang="en-US" sz="2500" b="1" kern="1200" dirty="0" err="1">
              <a:latin typeface="Times New Roman" panose="02020603050405020304" pitchFamily="18" charset="0"/>
              <a:cs typeface="Times New Roman" panose="02020603050405020304" pitchFamily="18" charset="0"/>
            </a:rPr>
            <a:t>học</a:t>
          </a:r>
          <a:endParaRPr lang="en-US" sz="2500" kern="1200" dirty="0"/>
        </a:p>
      </dsp:txBody>
      <dsp:txXfrm>
        <a:off x="5572928" y="16083"/>
        <a:ext cx="4888489" cy="720000"/>
      </dsp:txXfrm>
    </dsp:sp>
    <dsp:sp modelId="{A57562A7-FD61-4C2E-8448-A68C204CC69C}">
      <dsp:nvSpPr>
        <dsp:cNvPr id="0" name=""/>
        <dsp:cNvSpPr/>
      </dsp:nvSpPr>
      <dsp:spPr>
        <a:xfrm>
          <a:off x="5572928" y="736083"/>
          <a:ext cx="4888489" cy="46665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just" defTabSz="1155700">
            <a:lnSpc>
              <a:spcPct val="90000"/>
            </a:lnSpc>
            <a:spcBef>
              <a:spcPct val="0"/>
            </a:spcBef>
            <a:spcAft>
              <a:spcPct val="15000"/>
            </a:spcAft>
            <a:buFont typeface="Arial" panose="020B0604020202020204" pitchFamily="34" charset="0"/>
            <a:buChar char="•"/>
          </a:pPr>
          <a:r>
            <a:rPr lang="vi-VN" sz="2600" kern="1200" dirty="0">
              <a:latin typeface="+mj-lt"/>
              <a:cs typeface="Times New Roman" panose="02020603050405020304" pitchFamily="18" charset="0"/>
            </a:rPr>
            <a:t>Giúp nhà trường có cơ sở để cải tiến và nâng cao chất lượng đào tạo và các hoạt động hỗ trợ của nhà trường</a:t>
          </a:r>
          <a:r>
            <a:rPr lang="en-US" sz="2600" kern="1200" dirty="0">
              <a:latin typeface="+mj-lt"/>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nhằm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đảm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bảo</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người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học</a:t>
          </a:r>
          <a:r>
            <a:rPr lang="en-US" sz="2600" kern="1200" dirty="0">
              <a:latin typeface="Times New Roman" panose="02020603050405020304" pitchFamily="18" charset="0"/>
              <a:cs typeface="Times New Roman" panose="02020603050405020304" pitchFamily="18" charset="0"/>
            </a:rPr>
            <a:t> </a:t>
          </a:r>
          <a:r>
            <a:rPr lang="vi-VN" sz="2600" kern="1200" dirty="0">
              <a:latin typeface="+mj-lt"/>
              <a:cs typeface="Times New Roman" panose="02020603050405020304" pitchFamily="18" charset="0"/>
            </a:rPr>
            <a:t>đạt được chuẩn đầu ra</a:t>
          </a:r>
          <a:r>
            <a:rPr lang="en-US" sz="2600" kern="1200" dirty="0">
              <a:latin typeface="+mj-lt"/>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khi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tốt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nghiệp</a:t>
          </a:r>
          <a:r>
            <a:rPr lang="en-US" sz="2600" kern="1200" dirty="0">
              <a:latin typeface="Times New Roman" panose="02020603050405020304" pitchFamily="18" charset="0"/>
              <a:cs typeface="Times New Roman" panose="02020603050405020304" pitchFamily="18" charset="0"/>
            </a:rPr>
            <a:t>.</a:t>
          </a:r>
        </a:p>
        <a:p>
          <a:pPr marL="228600" lvl="1" indent="-228600" algn="just" defTabSz="1155700">
            <a:lnSpc>
              <a:spcPct val="90000"/>
            </a:lnSpc>
            <a:spcBef>
              <a:spcPct val="0"/>
            </a:spcBef>
            <a:spcAft>
              <a:spcPct val="15000"/>
            </a:spcAft>
            <a:buFont typeface="Arial" panose="020B0604020202020204" pitchFamily="34" charset="0"/>
            <a:buChar char="•"/>
          </a:pPr>
          <a:r>
            <a:rPr lang="en-US" sz="2600" kern="1200" dirty="0" err="1">
              <a:latin typeface="Times New Roman" panose="02020603050405020304" pitchFamily="18" charset="0"/>
              <a:cs typeface="Times New Roman" panose="02020603050405020304" pitchFamily="18" charset="0"/>
            </a:rPr>
            <a:t>Có</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đủ</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kiến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thức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kỹ</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năng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mức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tự</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chủ</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tự</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chịu</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trách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nhiệm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đáp</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ứng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nhu</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cầu</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của</a:t>
          </a:r>
          <a:r>
            <a:rPr lang="en-US" sz="2600" kern="1200" dirty="0">
              <a:latin typeface="Times New Roman" panose="02020603050405020304" pitchFamily="18" charset="0"/>
              <a:cs typeface="Times New Roman" panose="02020603050405020304" pitchFamily="18" charset="0"/>
            </a:rPr>
            <a:t> NSDLĐ.</a:t>
          </a:r>
        </a:p>
        <a:p>
          <a:pPr marL="228600" lvl="1" indent="-228600" algn="just" defTabSz="1155700">
            <a:lnSpc>
              <a:spcPct val="100000"/>
            </a:lnSpc>
            <a:spcBef>
              <a:spcPct val="0"/>
            </a:spcBef>
            <a:spcAft>
              <a:spcPct val="15000"/>
            </a:spcAft>
            <a:buFont typeface="Arial" panose="020B0604020202020204" pitchFamily="34" charset="0"/>
            <a:buChar char="•"/>
          </a:pPr>
          <a:r>
            <a:rPr lang="en-US" sz="2600" kern="1200" dirty="0">
              <a:latin typeface="+mj-lt"/>
              <a:cs typeface="Times New Roman" panose="02020603050405020304" pitchFamily="18" charset="0"/>
            </a:rPr>
            <a:t>T</a:t>
          </a:r>
          <a:r>
            <a:rPr lang="vi-VN" sz="2600" kern="1200" dirty="0">
              <a:latin typeface="+mj-lt"/>
            </a:rPr>
            <a:t>ăng cơ hội có việc làm</a:t>
          </a:r>
          <a:r>
            <a:rPr lang="en-US" sz="2600" kern="1200" dirty="0">
              <a:latin typeface="+mj-lt"/>
            </a:rPr>
            <a:t>.</a:t>
          </a:r>
        </a:p>
        <a:p>
          <a:pPr marL="228600" lvl="1" indent="-228600" algn="l" defTabSz="1111250">
            <a:lnSpc>
              <a:spcPct val="100000"/>
            </a:lnSpc>
            <a:spcBef>
              <a:spcPct val="0"/>
            </a:spcBef>
            <a:spcAft>
              <a:spcPct val="15000"/>
            </a:spcAft>
            <a:buFont typeface="Arial" panose="020B0604020202020204" pitchFamily="34" charset="0"/>
            <a:buChar char="•"/>
          </a:pPr>
          <a:endParaRPr lang="en-US" sz="2500" kern="1200" dirty="0">
            <a:latin typeface="+mj-lt"/>
          </a:endParaRPr>
        </a:p>
      </dsp:txBody>
      <dsp:txXfrm>
        <a:off x="5572928" y="736083"/>
        <a:ext cx="4888489" cy="4666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265D6-5747-4C0C-BE31-EA433934B620}">
      <dsp:nvSpPr>
        <dsp:cNvPr id="0" name=""/>
        <dsp:cNvSpPr/>
      </dsp:nvSpPr>
      <dsp:spPr>
        <a:xfrm>
          <a:off x="51" y="186956"/>
          <a:ext cx="4888489" cy="126849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err="1">
              <a:latin typeface="Times New Roman" panose="02020603050405020304" pitchFamily="18" charset="0"/>
              <a:cs typeface="Times New Roman" panose="02020603050405020304" pitchFamily="18" charset="0"/>
            </a:rPr>
            <a:t>Đối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với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nhà</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trường</a:t>
          </a:r>
          <a:r>
            <a:rPr lang="en-US" sz="2600" b="1"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Kết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quả</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kiểm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định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chất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lượng</a:t>
          </a:r>
          <a:r>
            <a:rPr lang="en-US" sz="2600" kern="1200" dirty="0">
              <a:latin typeface="Times New Roman" panose="02020603050405020304" pitchFamily="18" charset="0"/>
              <a:cs typeface="Times New Roman" panose="02020603050405020304" pitchFamily="18" charset="0"/>
            </a:rPr>
            <a:t> GDĐH </a:t>
          </a:r>
          <a:r>
            <a:rPr lang="en-US" sz="2600" kern="1200" dirty="0" err="1">
              <a:latin typeface="Times New Roman" panose="02020603050405020304" pitchFamily="18" charset="0"/>
              <a:cs typeface="Times New Roman" panose="02020603050405020304" pitchFamily="18" charset="0"/>
            </a:rPr>
            <a:t>được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sử</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dụng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để</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làm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căn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cứ</a:t>
          </a:r>
          <a:r>
            <a:rPr lang="en-US" sz="2600" kern="1200" dirty="0">
              <a:latin typeface="Times New Roman" panose="02020603050405020304" pitchFamily="18" charset="0"/>
              <a:cs typeface="Times New Roman" panose="02020603050405020304" pitchFamily="18" charset="0"/>
            </a:rPr>
            <a:t>:</a:t>
          </a:r>
          <a:endParaRPr lang="en-US" sz="2600" kern="1200" dirty="0"/>
        </a:p>
      </dsp:txBody>
      <dsp:txXfrm>
        <a:off x="51" y="186956"/>
        <a:ext cx="4888489" cy="1268491"/>
      </dsp:txXfrm>
    </dsp:sp>
    <dsp:sp modelId="{13D06C41-4A6B-4335-9361-BF3A2FDA8643}">
      <dsp:nvSpPr>
        <dsp:cNvPr id="0" name=""/>
        <dsp:cNvSpPr/>
      </dsp:nvSpPr>
      <dsp:spPr>
        <a:xfrm>
          <a:off x="51" y="1455448"/>
          <a:ext cx="4888489" cy="377626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just" defTabSz="1155700">
            <a:lnSpc>
              <a:spcPct val="90000"/>
            </a:lnSpc>
            <a:spcBef>
              <a:spcPct val="0"/>
            </a:spcBef>
            <a:spcAft>
              <a:spcPct val="15000"/>
            </a:spcAft>
            <a:buFont typeface="Arial" panose="020B0604020202020204" pitchFamily="34" charset="0"/>
            <a:buChar char="•"/>
          </a:pPr>
          <a:r>
            <a:rPr lang="en-US" sz="2600" kern="1200" dirty="0" err="1">
              <a:latin typeface="Times New Roman" panose="02020603050405020304" pitchFamily="18" charset="0"/>
              <a:cs typeface="Times New Roman" panose="02020603050405020304" pitchFamily="18" charset="0"/>
            </a:rPr>
            <a:t>Xác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định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chất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lượng</a:t>
          </a:r>
          <a:r>
            <a:rPr lang="en-US" sz="2600" kern="1200" dirty="0">
              <a:latin typeface="Times New Roman" panose="02020603050405020304" pitchFamily="18" charset="0"/>
              <a:cs typeface="Times New Roman" panose="02020603050405020304" pitchFamily="18" charset="0"/>
            </a:rPr>
            <a:t> GDĐH;</a:t>
          </a:r>
          <a:endParaRPr lang="en-US" sz="2600" kern="1200" dirty="0"/>
        </a:p>
        <a:p>
          <a:pPr marL="228600" lvl="1" indent="-228600" algn="just" defTabSz="1155700">
            <a:lnSpc>
              <a:spcPct val="90000"/>
            </a:lnSpc>
            <a:spcBef>
              <a:spcPct val="0"/>
            </a:spcBef>
            <a:spcAft>
              <a:spcPct val="15000"/>
            </a:spcAft>
            <a:buChar char="•"/>
          </a:pPr>
          <a:r>
            <a:rPr lang="en-US" sz="2600" kern="1200" dirty="0" err="1">
              <a:latin typeface="Times New Roman" panose="02020603050405020304" pitchFamily="18" charset="0"/>
              <a:cs typeface="Times New Roman" panose="02020603050405020304" pitchFamily="18" charset="0"/>
            </a:rPr>
            <a:t>Nâng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cao</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vị</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thế</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và</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uy</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tín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của</a:t>
          </a:r>
          <a:r>
            <a:rPr lang="en-US" sz="2600" kern="1200" dirty="0">
              <a:latin typeface="Times New Roman" panose="02020603050405020304" pitchFamily="18" charset="0"/>
              <a:cs typeface="Times New Roman" panose="02020603050405020304" pitchFamily="18" charset="0"/>
            </a:rPr>
            <a:t> CSGD </a:t>
          </a:r>
          <a:r>
            <a:rPr lang="en-US" sz="2600" kern="1200" dirty="0" err="1">
              <a:latin typeface="Times New Roman" panose="02020603050405020304" pitchFamily="18" charset="0"/>
              <a:cs typeface="Times New Roman" panose="02020603050405020304" pitchFamily="18" charset="0"/>
            </a:rPr>
            <a:t>đại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học</a:t>
          </a:r>
          <a:r>
            <a:rPr lang="en-US" sz="2600" kern="1200" dirty="0">
              <a:latin typeface="Times New Roman" panose="02020603050405020304" pitchFamily="18" charset="0"/>
              <a:cs typeface="Times New Roman" panose="02020603050405020304" pitchFamily="18" charset="0"/>
            </a:rPr>
            <a:t>;</a:t>
          </a:r>
        </a:p>
        <a:p>
          <a:pPr marL="228600" lvl="1" indent="-228600" algn="just" defTabSz="1155700">
            <a:lnSpc>
              <a:spcPct val="90000"/>
            </a:lnSpc>
            <a:spcBef>
              <a:spcPct val="0"/>
            </a:spcBef>
            <a:spcAft>
              <a:spcPct val="15000"/>
            </a:spcAft>
            <a:buChar char="•"/>
          </a:pPr>
          <a:r>
            <a:rPr lang="en-US" sz="2600" kern="1200" dirty="0" err="1">
              <a:latin typeface="Times New Roman" panose="02020603050405020304" pitchFamily="18" charset="0"/>
              <a:cs typeface="Times New Roman" panose="02020603050405020304" pitchFamily="18" charset="0"/>
            </a:rPr>
            <a:t>Thực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hiện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quyền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tự</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chủ</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tự</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chịu</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trách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nhiệm</a:t>
          </a:r>
          <a:r>
            <a:rPr lang="en-US" sz="2600" kern="1200" dirty="0">
              <a:latin typeface="Times New Roman" panose="02020603050405020304" pitchFamily="18" charset="0"/>
              <a:cs typeface="Times New Roman" panose="02020603050405020304" pitchFamily="18" charset="0"/>
            </a:rPr>
            <a:t>;</a:t>
          </a:r>
        </a:p>
        <a:p>
          <a:pPr marL="228600" lvl="1" indent="-228600" algn="just" defTabSz="1155700">
            <a:lnSpc>
              <a:spcPct val="90000"/>
            </a:lnSpc>
            <a:spcBef>
              <a:spcPct val="0"/>
            </a:spcBef>
            <a:spcAft>
              <a:spcPct val="15000"/>
            </a:spcAft>
            <a:buChar char="•"/>
          </a:pPr>
          <a:r>
            <a:rPr lang="en-US" sz="2600" kern="1200" dirty="0" err="1">
              <a:latin typeface="Times New Roman" panose="02020603050405020304" pitchFamily="18" charset="0"/>
              <a:cs typeface="Times New Roman" panose="02020603050405020304" pitchFamily="18" charset="0"/>
            </a:rPr>
            <a:t>Hỗ</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trợ</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đầu</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tư</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giao</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nhiệm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vụ</a:t>
          </a:r>
          <a:r>
            <a:rPr lang="en-US" sz="2600" kern="1200" dirty="0">
              <a:latin typeface="Times New Roman" panose="02020603050405020304" pitchFamily="18" charset="0"/>
              <a:cs typeface="Times New Roman" panose="02020603050405020304" pitchFamily="18" charset="0"/>
            </a:rPr>
            <a:t>;</a:t>
          </a:r>
        </a:p>
        <a:p>
          <a:pPr marL="228600" lvl="1" indent="-228600" algn="just" defTabSz="1155700">
            <a:lnSpc>
              <a:spcPct val="90000"/>
            </a:lnSpc>
            <a:spcBef>
              <a:spcPct val="0"/>
            </a:spcBef>
            <a:spcAft>
              <a:spcPct val="15000"/>
            </a:spcAft>
            <a:buChar char="•"/>
          </a:pPr>
          <a:r>
            <a:rPr lang="en-US" sz="2600" kern="1200" dirty="0" err="1">
              <a:latin typeface="Times New Roman" panose="02020603050405020304" pitchFamily="18" charset="0"/>
              <a:cs typeface="Times New Roman" panose="02020603050405020304" pitchFamily="18" charset="0"/>
            </a:rPr>
            <a:t>Là</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căn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cứ</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để</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Nhà</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nước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và</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xã</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hội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giám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sát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hoạt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động</a:t>
          </a:r>
          <a:r>
            <a:rPr lang="en-US" sz="2600" kern="1200" dirty="0">
              <a:latin typeface="Times New Roman" panose="02020603050405020304" pitchFamily="18" charset="0"/>
              <a:cs typeface="Times New Roman" panose="02020603050405020304" pitchFamily="18" charset="0"/>
            </a:rPr>
            <a:t> CSGD </a:t>
          </a:r>
          <a:r>
            <a:rPr lang="en-US" sz="2600" kern="1200" dirty="0" err="1">
              <a:latin typeface="Times New Roman" panose="02020603050405020304" pitchFamily="18" charset="0"/>
              <a:cs typeface="Times New Roman" panose="02020603050405020304" pitchFamily="18" charset="0"/>
            </a:rPr>
            <a:t>đại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học</a:t>
          </a:r>
          <a:r>
            <a:rPr lang="en-US" sz="2600" kern="1200" dirty="0">
              <a:latin typeface="Times New Roman" panose="02020603050405020304" pitchFamily="18" charset="0"/>
              <a:cs typeface="Times New Roman" panose="02020603050405020304" pitchFamily="18" charset="0"/>
            </a:rPr>
            <a:t>.</a:t>
          </a:r>
          <a:endParaRPr lang="en-US" sz="2600" kern="1200" dirty="0"/>
        </a:p>
      </dsp:txBody>
      <dsp:txXfrm>
        <a:off x="51" y="1455448"/>
        <a:ext cx="4888489" cy="3776262"/>
      </dsp:txXfrm>
    </dsp:sp>
    <dsp:sp modelId="{037268E9-FA92-42C6-9AD3-0E9E7B50CB9A}">
      <dsp:nvSpPr>
        <dsp:cNvPr id="0" name=""/>
        <dsp:cNvSpPr/>
      </dsp:nvSpPr>
      <dsp:spPr>
        <a:xfrm>
          <a:off x="5572928" y="186956"/>
          <a:ext cx="4888489" cy="1268491"/>
        </a:xfrm>
        <a:prstGeom prst="rect">
          <a:avLst/>
        </a:prstGeom>
        <a:solidFill>
          <a:schemeClr val="accent4">
            <a:hueOff val="-3889248"/>
            <a:satOff val="42071"/>
            <a:lumOff val="-2550"/>
            <a:alphaOff val="0"/>
          </a:schemeClr>
        </a:solidFill>
        <a:ln w="25400" cap="flat" cmpd="sng" algn="ctr">
          <a:solidFill>
            <a:schemeClr val="accent4">
              <a:hueOff val="-3889248"/>
              <a:satOff val="42071"/>
              <a:lumOff val="-255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err="1">
              <a:latin typeface="Times New Roman" panose="02020603050405020304" pitchFamily="18" charset="0"/>
              <a:cs typeface="Times New Roman" panose="02020603050405020304" pitchFamily="18" charset="0"/>
            </a:rPr>
            <a:t>Đối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với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người</a:t>
          </a:r>
          <a:r>
            <a:rPr lang="en-US" sz="2600" b="1" kern="1200" dirty="0">
              <a:latin typeface="Times New Roman" panose="02020603050405020304" pitchFamily="18" charset="0"/>
              <a:cs typeface="Times New Roman" panose="02020603050405020304" pitchFamily="18" charset="0"/>
            </a:rPr>
            <a:t> </a:t>
          </a:r>
          <a:r>
            <a:rPr lang="en-US" sz="2600" b="1" kern="1200" dirty="0" err="1">
              <a:latin typeface="Times New Roman" panose="02020603050405020304" pitchFamily="18" charset="0"/>
              <a:cs typeface="Times New Roman" panose="02020603050405020304" pitchFamily="18" charset="0"/>
            </a:rPr>
            <a:t>học</a:t>
          </a:r>
          <a:r>
            <a:rPr lang="en-US" sz="2600" b="1" kern="1200" dirty="0">
              <a:latin typeface="Times New Roman" panose="02020603050405020304" pitchFamily="18" charset="0"/>
              <a:cs typeface="Times New Roman" panose="02020603050405020304" pitchFamily="18" charset="0"/>
            </a:rPr>
            <a:t>: </a:t>
          </a:r>
          <a:r>
            <a:rPr lang="en-US" sz="2600" kern="1200" dirty="0">
              <a:latin typeface="Times New Roman" panose="02020603050405020304" pitchFamily="18" charset="0"/>
              <a:cs typeface="Times New Roman" panose="02020603050405020304" pitchFamily="18" charset="0"/>
            </a:rPr>
            <a:t>Khi </a:t>
          </a:r>
          <a:r>
            <a:rPr lang="en-US" sz="2600" kern="1200" dirty="0" err="1">
              <a:latin typeface="Times New Roman" panose="02020603050405020304" pitchFamily="18" charset="0"/>
              <a:cs typeface="Times New Roman" panose="02020603050405020304" pitchFamily="18" charset="0"/>
            </a:rPr>
            <a:t>nhà</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trường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đạt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chuẩn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kiểm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định</a:t>
          </a:r>
          <a:endParaRPr lang="en-US" sz="2600" kern="1200" dirty="0"/>
        </a:p>
      </dsp:txBody>
      <dsp:txXfrm>
        <a:off x="5572928" y="186956"/>
        <a:ext cx="4888489" cy="1268491"/>
      </dsp:txXfrm>
    </dsp:sp>
    <dsp:sp modelId="{A57562A7-FD61-4C2E-8448-A68C204CC69C}">
      <dsp:nvSpPr>
        <dsp:cNvPr id="0" name=""/>
        <dsp:cNvSpPr/>
      </dsp:nvSpPr>
      <dsp:spPr>
        <a:xfrm>
          <a:off x="5572928" y="1455448"/>
          <a:ext cx="4888489" cy="3776262"/>
        </a:xfrm>
        <a:prstGeom prst="rect">
          <a:avLst/>
        </a:prstGeom>
        <a:solidFill>
          <a:schemeClr val="accent4">
            <a:tint val="40000"/>
            <a:alpha val="90000"/>
            <a:hueOff val="-3050980"/>
            <a:satOff val="31488"/>
            <a:lumOff val="1491"/>
            <a:alphaOff val="0"/>
          </a:schemeClr>
        </a:solidFill>
        <a:ln w="25400" cap="flat" cmpd="sng" algn="ctr">
          <a:solidFill>
            <a:schemeClr val="accent4">
              <a:tint val="40000"/>
              <a:alpha val="90000"/>
              <a:hueOff val="-3050980"/>
              <a:satOff val="31488"/>
              <a:lumOff val="1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just" defTabSz="1022350">
            <a:lnSpc>
              <a:spcPct val="90000"/>
            </a:lnSpc>
            <a:spcBef>
              <a:spcPct val="0"/>
            </a:spcBef>
            <a:spcAft>
              <a:spcPct val="15000"/>
            </a:spcAft>
            <a:buFont typeface="Arial" panose="020B0604020202020204" pitchFamily="34" charset="0"/>
            <a:buChar char="•"/>
          </a:pPr>
          <a:r>
            <a:rPr lang="vi-VN" sz="2300" kern="1200" dirty="0">
              <a:latin typeface="Times New Roman" panose="02020603050405020304" pitchFamily="18" charset="0"/>
              <a:cs typeface="Times New Roman" panose="02020603050405020304" pitchFamily="18" charset="0"/>
            </a:rPr>
            <a:t>Nâng cao giá trị bằng cấp, giúp người học dễ dàng hơn trong việc tìm kiếm việc làm và thăng tiến trong sự nghiệp.</a:t>
          </a:r>
          <a:endParaRPr lang="en-US" sz="2300" kern="1200" dirty="0"/>
        </a:p>
        <a:p>
          <a:pPr marL="228600" lvl="1" indent="-228600" algn="just" defTabSz="1022350">
            <a:lnSpc>
              <a:spcPct val="90000"/>
            </a:lnSpc>
            <a:spcBef>
              <a:spcPct val="0"/>
            </a:spcBef>
            <a:spcAft>
              <a:spcPct val="15000"/>
            </a:spcAft>
            <a:buFont typeface="Arial" panose="020B0604020202020204" pitchFamily="34" charset="0"/>
            <a:buChar char="•"/>
          </a:pPr>
          <a:r>
            <a:rPr lang="en-US" sz="2300" kern="1200" dirty="0" err="1">
              <a:latin typeface="Times New Roman" panose="02020603050405020304" pitchFamily="18" charset="0"/>
              <a:cs typeface="Times New Roman" panose="02020603050405020304" pitchFamily="18" charset="0"/>
            </a:rPr>
            <a:t>Được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công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nhận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chuyển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đổi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tín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chỉ</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để</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học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các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ngành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khác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học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cao</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hơn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hoặc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học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tại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các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cơ</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sở</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đào</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tạo</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trong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và</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ngoài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nước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trường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được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liên</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kết</a:t>
          </a:r>
          <a:endParaRPr lang="en-US" sz="2300" kern="1200" dirty="0">
            <a:latin typeface="Times New Roman" panose="02020603050405020304" pitchFamily="18" charset="0"/>
            <a:cs typeface="Times New Roman" panose="02020603050405020304" pitchFamily="18" charset="0"/>
          </a:endParaRPr>
        </a:p>
        <a:p>
          <a:pPr marL="228600" lvl="1" indent="-228600" algn="just" defTabSz="1022350">
            <a:lnSpc>
              <a:spcPct val="90000"/>
            </a:lnSpc>
            <a:spcBef>
              <a:spcPct val="0"/>
            </a:spcBef>
            <a:spcAft>
              <a:spcPct val="15000"/>
            </a:spcAft>
            <a:buChar char="•"/>
          </a:pPr>
          <a:r>
            <a:rPr lang="en-US" sz="2300" kern="1200" dirty="0" err="1">
              <a:latin typeface="Times New Roman" panose="02020603050405020304" pitchFamily="18" charset="0"/>
              <a:cs typeface="Times New Roman" panose="02020603050405020304" pitchFamily="18" charset="0"/>
            </a:rPr>
            <a:t>Được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tham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gia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các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chương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trình</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ea typeface="+mn-ea"/>
              <a:cs typeface="Times New Roman" panose="02020603050405020304" pitchFamily="18" charset="0"/>
            </a:rPr>
            <a:t>hợp</a:t>
          </a:r>
          <a:r>
            <a:rPr lang="en-US" sz="2300" kern="1200" dirty="0">
              <a:latin typeface="Times New Roman" panose="02020603050405020304" pitchFamily="18" charset="0"/>
              <a:ea typeface="+mn-ea"/>
              <a:cs typeface="Times New Roman" panose="02020603050405020304" pitchFamily="18" charset="0"/>
            </a:rPr>
            <a:t> </a:t>
          </a:r>
          <a:r>
            <a:rPr lang="en-US" sz="2300" kern="1200" dirty="0" err="1">
              <a:latin typeface="Times New Roman" panose="02020603050405020304" pitchFamily="18" charset="0"/>
              <a:ea typeface="+mn-ea"/>
              <a:cs typeface="Times New Roman" panose="02020603050405020304" pitchFamily="18" charset="0"/>
            </a:rPr>
            <a:t>tác</a:t>
          </a:r>
          <a:r>
            <a:rPr lang="en-US" sz="2300" kern="1200" dirty="0">
              <a:latin typeface="Times New Roman" panose="02020603050405020304" pitchFamily="18" charset="0"/>
              <a:ea typeface="+mn-ea"/>
              <a:cs typeface="Times New Roman" panose="02020603050405020304" pitchFamily="18" charset="0"/>
            </a:rPr>
            <a:t>, </a:t>
          </a:r>
          <a:r>
            <a:rPr lang="en-US" sz="2300" kern="1200" dirty="0" err="1">
              <a:latin typeface="Times New Roman" panose="02020603050405020304" pitchFamily="18" charset="0"/>
              <a:ea typeface="+mn-ea"/>
              <a:cs typeface="Times New Roman" panose="02020603050405020304" pitchFamily="18" charset="0"/>
            </a:rPr>
            <a:t>hỗ</a:t>
          </a:r>
          <a:r>
            <a:rPr lang="en-US" sz="2300" kern="1200" dirty="0">
              <a:latin typeface="Times New Roman" panose="02020603050405020304" pitchFamily="18" charset="0"/>
              <a:ea typeface="+mn-ea"/>
              <a:cs typeface="Times New Roman" panose="02020603050405020304" pitchFamily="18" charset="0"/>
            </a:rPr>
            <a:t> </a:t>
          </a:r>
          <a:r>
            <a:rPr lang="en-US" sz="2300" kern="1200" dirty="0" err="1">
              <a:latin typeface="Times New Roman" panose="02020603050405020304" pitchFamily="18" charset="0"/>
              <a:ea typeface="+mn-ea"/>
              <a:cs typeface="Times New Roman" panose="02020603050405020304" pitchFamily="18" charset="0"/>
            </a:rPr>
            <a:t>trợ</a:t>
          </a:r>
          <a:r>
            <a:rPr lang="en-US" sz="2300" kern="1200" dirty="0">
              <a:latin typeface="Times New Roman" panose="02020603050405020304" pitchFamily="18" charset="0"/>
              <a:ea typeface="+mn-ea"/>
              <a:cs typeface="Times New Roman" panose="02020603050405020304" pitchFamily="18" charset="0"/>
            </a:rPr>
            <a:t>, </a:t>
          </a:r>
          <a:r>
            <a:rPr lang="en-US" sz="2300" kern="1200" dirty="0" err="1">
              <a:latin typeface="Times New Roman" panose="02020603050405020304" pitchFamily="18" charset="0"/>
              <a:ea typeface="+mn-ea"/>
              <a:cs typeface="Times New Roman" panose="02020603050405020304" pitchFamily="18" charset="0"/>
            </a:rPr>
            <a:t>liên</a:t>
          </a:r>
          <a:r>
            <a:rPr lang="en-US" sz="2300" kern="1200" dirty="0">
              <a:latin typeface="Times New Roman" panose="02020603050405020304" pitchFamily="18" charset="0"/>
              <a:ea typeface="+mn-ea"/>
              <a:cs typeface="Times New Roman" panose="02020603050405020304" pitchFamily="18" charset="0"/>
            </a:rPr>
            <a:t> </a:t>
          </a:r>
          <a:r>
            <a:rPr lang="en-US" sz="2300" kern="1200" dirty="0" err="1">
              <a:latin typeface="Times New Roman" panose="02020603050405020304" pitchFamily="18" charset="0"/>
              <a:ea typeface="+mn-ea"/>
              <a:cs typeface="Times New Roman" panose="02020603050405020304" pitchFamily="18" charset="0"/>
            </a:rPr>
            <a:t>kết</a:t>
          </a:r>
          <a:r>
            <a:rPr lang="en-US" sz="2300" kern="1200" dirty="0">
              <a:latin typeface="Times New Roman" panose="02020603050405020304" pitchFamily="18" charset="0"/>
              <a:ea typeface="+mn-ea"/>
              <a:cs typeface="Times New Roman" panose="02020603050405020304" pitchFamily="18" charset="0"/>
            </a:rPr>
            <a:t> </a:t>
          </a:r>
          <a:r>
            <a:rPr lang="en-US" sz="2300" kern="1200" dirty="0" err="1">
              <a:latin typeface="Times New Roman" panose="02020603050405020304" pitchFamily="18" charset="0"/>
              <a:ea typeface="+mn-ea"/>
              <a:cs typeface="Times New Roman" panose="02020603050405020304" pitchFamily="18" charset="0"/>
            </a:rPr>
            <a:t>đào</a:t>
          </a:r>
          <a:r>
            <a:rPr lang="en-US" sz="2300" kern="1200" dirty="0">
              <a:latin typeface="Times New Roman" panose="02020603050405020304" pitchFamily="18" charset="0"/>
              <a:ea typeface="+mn-ea"/>
              <a:cs typeface="Times New Roman" panose="02020603050405020304" pitchFamily="18" charset="0"/>
            </a:rPr>
            <a:t> </a:t>
          </a:r>
          <a:r>
            <a:rPr lang="en-US" sz="2300" kern="1200" dirty="0" err="1">
              <a:latin typeface="Times New Roman" panose="02020603050405020304" pitchFamily="18" charset="0"/>
              <a:ea typeface="+mn-ea"/>
              <a:cs typeface="Times New Roman" panose="02020603050405020304" pitchFamily="18" charset="0"/>
            </a:rPr>
            <a:t>tạo</a:t>
          </a:r>
          <a:r>
            <a:rPr lang="en-US" sz="2300" kern="1200" dirty="0">
              <a:latin typeface="Times New Roman" panose="02020603050405020304" pitchFamily="18" charset="0"/>
              <a:ea typeface="+mn-ea"/>
              <a:cs typeface="Times New Roman" panose="02020603050405020304" pitchFamily="18" charset="0"/>
            </a:rPr>
            <a:t> (</a:t>
          </a:r>
          <a:r>
            <a:rPr lang="en-US" sz="2300" kern="1200" dirty="0" err="1">
              <a:latin typeface="Times New Roman" panose="02020603050405020304" pitchFamily="18" charset="0"/>
              <a:ea typeface="+mn-ea"/>
              <a:cs typeface="Times New Roman" panose="02020603050405020304" pitchFamily="18" charset="0"/>
            </a:rPr>
            <a:t>trao</a:t>
          </a:r>
          <a:r>
            <a:rPr lang="en-US" sz="2300" kern="1200" dirty="0">
              <a:latin typeface="Times New Roman" panose="02020603050405020304" pitchFamily="18" charset="0"/>
              <a:ea typeface="+mn-ea"/>
              <a:cs typeface="Times New Roman" panose="02020603050405020304" pitchFamily="18" charset="0"/>
            </a:rPr>
            <a:t> </a:t>
          </a:r>
          <a:r>
            <a:rPr lang="en-US" sz="2300" kern="1200" dirty="0" err="1">
              <a:latin typeface="Times New Roman" panose="02020603050405020304" pitchFamily="18" charset="0"/>
              <a:ea typeface="+mn-ea"/>
              <a:cs typeface="Times New Roman" panose="02020603050405020304" pitchFamily="18" charset="0"/>
            </a:rPr>
            <a:t>đổi</a:t>
          </a:r>
          <a:r>
            <a:rPr lang="en-US" sz="2300" kern="1200" dirty="0">
              <a:latin typeface="Times New Roman" panose="02020603050405020304" pitchFamily="18" charset="0"/>
              <a:ea typeface="+mn-ea"/>
              <a:cs typeface="Times New Roman" panose="02020603050405020304" pitchFamily="18" charset="0"/>
            </a:rPr>
            <a:t> GV, SV, </a:t>
          </a:r>
          <a:r>
            <a:rPr lang="en-US" sz="2300" kern="1200" dirty="0" err="1">
              <a:latin typeface="Times New Roman" panose="02020603050405020304" pitchFamily="18" charset="0"/>
              <a:ea typeface="+mn-ea"/>
              <a:cs typeface="Times New Roman" panose="02020603050405020304" pitchFamily="18" charset="0"/>
            </a:rPr>
            <a:t>hợp</a:t>
          </a:r>
          <a:r>
            <a:rPr lang="en-US" sz="2300" kern="1200" dirty="0">
              <a:latin typeface="Times New Roman" panose="02020603050405020304" pitchFamily="18" charset="0"/>
              <a:ea typeface="+mn-ea"/>
              <a:cs typeface="Times New Roman" panose="02020603050405020304" pitchFamily="18" charset="0"/>
            </a:rPr>
            <a:t> </a:t>
          </a:r>
          <a:r>
            <a:rPr lang="en-US" sz="2300" kern="1200" dirty="0" err="1">
              <a:latin typeface="Times New Roman" panose="02020603050405020304" pitchFamily="18" charset="0"/>
              <a:ea typeface="+mn-ea"/>
              <a:cs typeface="Times New Roman" panose="02020603050405020304" pitchFamily="18" charset="0"/>
            </a:rPr>
            <a:t>tác</a:t>
          </a:r>
          <a:r>
            <a:rPr lang="en-US" sz="2300" kern="1200" dirty="0">
              <a:latin typeface="Times New Roman" panose="02020603050405020304" pitchFamily="18" charset="0"/>
              <a:ea typeface="+mn-ea"/>
              <a:cs typeface="Times New Roman" panose="02020603050405020304" pitchFamily="18" charset="0"/>
            </a:rPr>
            <a:t> </a:t>
          </a:r>
          <a:r>
            <a:rPr lang="en-US" sz="2300" kern="1200" dirty="0" err="1">
              <a:latin typeface="Times New Roman" panose="02020603050405020304" pitchFamily="18" charset="0"/>
              <a:ea typeface="+mn-ea"/>
              <a:cs typeface="Times New Roman" panose="02020603050405020304" pitchFamily="18" charset="0"/>
            </a:rPr>
            <a:t>nghiên</a:t>
          </a:r>
          <a:r>
            <a:rPr lang="en-US" sz="2300" kern="1200" dirty="0">
              <a:latin typeface="Times New Roman" panose="02020603050405020304" pitchFamily="18" charset="0"/>
              <a:ea typeface="+mn-ea"/>
              <a:cs typeface="Times New Roman" panose="02020603050405020304" pitchFamily="18" charset="0"/>
            </a:rPr>
            <a:t> </a:t>
          </a:r>
          <a:r>
            <a:rPr lang="en-US" sz="2300" kern="1200" dirty="0" err="1">
              <a:latin typeface="Times New Roman" panose="02020603050405020304" pitchFamily="18" charset="0"/>
              <a:ea typeface="+mn-ea"/>
              <a:cs typeface="Times New Roman" panose="02020603050405020304" pitchFamily="18" charset="0"/>
            </a:rPr>
            <a:t>cứu</a:t>
          </a:r>
          <a:r>
            <a:rPr lang="en-US" sz="2300" kern="1200" dirty="0">
              <a:latin typeface="Times New Roman" panose="02020603050405020304" pitchFamily="18" charset="0"/>
              <a:ea typeface="+mn-ea"/>
              <a:cs typeface="Times New Roman" panose="02020603050405020304" pitchFamily="18" charset="0"/>
            </a:rPr>
            <a:t>).</a:t>
          </a:r>
          <a:endParaRPr lang="en-US" sz="2300" kern="1200" dirty="0">
            <a:latin typeface="Times New Roman" panose="02020603050405020304" pitchFamily="18" charset="0"/>
            <a:cs typeface="Times New Roman" panose="02020603050405020304" pitchFamily="18" charset="0"/>
          </a:endParaRPr>
        </a:p>
      </dsp:txBody>
      <dsp:txXfrm>
        <a:off x="5572928" y="1455448"/>
        <a:ext cx="4888489" cy="37762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9D338-6D83-4479-9A2E-F276FBB5ED0E}">
      <dsp:nvSpPr>
        <dsp:cNvPr id="0" name=""/>
        <dsp:cNvSpPr/>
      </dsp:nvSpPr>
      <dsp:spPr>
        <a:xfrm>
          <a:off x="4419483" y="1906744"/>
          <a:ext cx="2423554" cy="209647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bg1"/>
              </a:solidFill>
              <a:latin typeface="Times New Roman" panose="02020603050405020304" pitchFamily="18" charset="0"/>
              <a:cs typeface="Times New Roman" panose="02020603050405020304" pitchFamily="18" charset="0"/>
            </a:rPr>
            <a:t>Tham</a:t>
          </a:r>
          <a:r>
            <a:rPr lang="en-US" sz="2400" kern="1200" dirty="0">
              <a:solidFill>
                <a:schemeClr val="bg1"/>
              </a:solidFill>
              <a:latin typeface="Times New Roman" panose="02020603050405020304" pitchFamily="18" charset="0"/>
              <a:cs typeface="Times New Roman" panose="02020603050405020304" pitchFamily="18" charset="0"/>
            </a:rPr>
            <a:t> </a:t>
          </a:r>
          <a:r>
            <a:rPr lang="en-US" sz="2400" kern="1200" dirty="0" err="1">
              <a:solidFill>
                <a:schemeClr val="bg1"/>
              </a:solidFill>
              <a:latin typeface="Times New Roman" panose="02020603050405020304" pitchFamily="18" charset="0"/>
              <a:cs typeface="Times New Roman" panose="02020603050405020304" pitchFamily="18" charset="0"/>
            </a:rPr>
            <a:t>gia</a:t>
          </a:r>
          <a:r>
            <a:rPr lang="en-US" sz="2400" kern="1200" dirty="0">
              <a:solidFill>
                <a:schemeClr val="bg1"/>
              </a:solidFill>
              <a:latin typeface="Times New Roman" panose="02020603050405020304" pitchFamily="18" charset="0"/>
              <a:cs typeface="Times New Roman" panose="02020603050405020304" pitchFamily="18" charset="0"/>
            </a:rPr>
            <a:t> </a:t>
          </a:r>
          <a:r>
            <a:rPr lang="en-US" sz="2400" kern="1200" dirty="0" err="1">
              <a:solidFill>
                <a:schemeClr val="bg1"/>
              </a:solidFill>
              <a:latin typeface="Times New Roman" panose="02020603050405020304" pitchFamily="18" charset="0"/>
              <a:cs typeface="Times New Roman" panose="02020603050405020304" pitchFamily="18" charset="0"/>
            </a:rPr>
            <a:t>phản</a:t>
          </a:r>
          <a:r>
            <a:rPr lang="en-US" sz="2400" kern="1200" dirty="0">
              <a:solidFill>
                <a:schemeClr val="bg1"/>
              </a:solidFill>
              <a:latin typeface="Times New Roman" panose="02020603050405020304" pitchFamily="18" charset="0"/>
              <a:cs typeface="Times New Roman" panose="02020603050405020304" pitchFamily="18" charset="0"/>
            </a:rPr>
            <a:t> </a:t>
          </a:r>
          <a:r>
            <a:rPr lang="en-US" sz="2400" kern="1200" dirty="0" err="1">
              <a:solidFill>
                <a:schemeClr val="bg1"/>
              </a:solidFill>
              <a:latin typeface="Times New Roman" panose="02020603050405020304" pitchFamily="18" charset="0"/>
              <a:cs typeface="Times New Roman" panose="02020603050405020304" pitchFamily="18" charset="0"/>
            </a:rPr>
            <a:t>hồi</a:t>
          </a:r>
          <a:r>
            <a:rPr lang="en-US" sz="2400" kern="1200" dirty="0">
              <a:solidFill>
                <a:schemeClr val="bg1"/>
              </a:solidFill>
              <a:latin typeface="Times New Roman" panose="02020603050405020304" pitchFamily="18" charset="0"/>
              <a:cs typeface="Times New Roman" panose="02020603050405020304" pitchFamily="18" charset="0"/>
            </a:rPr>
            <a:t> ý </a:t>
          </a:r>
          <a:r>
            <a:rPr lang="en-US" sz="2400" kern="1200" dirty="0" err="1">
              <a:solidFill>
                <a:schemeClr val="bg1"/>
              </a:solidFill>
              <a:latin typeface="Times New Roman" panose="02020603050405020304" pitchFamily="18" charset="0"/>
              <a:cs typeface="Times New Roman" panose="02020603050405020304" pitchFamily="18" charset="0"/>
            </a:rPr>
            <a:t>kiến</a:t>
          </a:r>
          <a:r>
            <a:rPr lang="en-US" sz="2400" kern="1200" dirty="0">
              <a:solidFill>
                <a:schemeClr val="bg1"/>
              </a:solidFill>
              <a:latin typeface="Times New Roman" panose="02020603050405020304" pitchFamily="18" charset="0"/>
              <a:cs typeface="Times New Roman" panose="02020603050405020304" pitchFamily="18" charset="0"/>
            </a:rPr>
            <a:t> </a:t>
          </a:r>
          <a:r>
            <a:rPr lang="en-US" sz="2400" kern="1200" dirty="0" err="1">
              <a:solidFill>
                <a:schemeClr val="bg1"/>
              </a:solidFill>
              <a:latin typeface="Times New Roman" panose="02020603050405020304" pitchFamily="18" charset="0"/>
              <a:cs typeface="Times New Roman" panose="02020603050405020304" pitchFamily="18" charset="0"/>
            </a:rPr>
            <a:t>về</a:t>
          </a:r>
          <a:r>
            <a:rPr lang="en-US" sz="2400" kern="1200" dirty="0">
              <a:solidFill>
                <a:schemeClr val="bg1"/>
              </a:solidFill>
              <a:latin typeface="Times New Roman" panose="02020603050405020304" pitchFamily="18" charset="0"/>
              <a:cs typeface="Times New Roman" panose="02020603050405020304" pitchFamily="18" charset="0"/>
            </a:rPr>
            <a:t> </a:t>
          </a:r>
          <a:r>
            <a:rPr lang="en-US" sz="2400" kern="1200" dirty="0" err="1">
              <a:solidFill>
                <a:schemeClr val="bg1"/>
              </a:solidFill>
              <a:latin typeface="Times New Roman" panose="02020603050405020304" pitchFamily="18" charset="0"/>
              <a:cs typeface="Times New Roman" panose="02020603050405020304" pitchFamily="18" charset="0"/>
            </a:rPr>
            <a:t>các</a:t>
          </a:r>
          <a:r>
            <a:rPr lang="en-US" sz="2400" kern="1200" dirty="0">
              <a:solidFill>
                <a:schemeClr val="bg1"/>
              </a:solidFill>
              <a:latin typeface="Times New Roman" panose="02020603050405020304" pitchFamily="18" charset="0"/>
              <a:cs typeface="Times New Roman" panose="02020603050405020304" pitchFamily="18" charset="0"/>
            </a:rPr>
            <a:t> </a:t>
          </a:r>
          <a:r>
            <a:rPr lang="en-US" sz="2400" kern="1200" dirty="0" err="1">
              <a:solidFill>
                <a:schemeClr val="bg1"/>
              </a:solidFill>
              <a:latin typeface="Times New Roman" panose="02020603050405020304" pitchFamily="18" charset="0"/>
              <a:cs typeface="Times New Roman" panose="02020603050405020304" pitchFamily="18" charset="0"/>
            </a:rPr>
            <a:t>hoạt</a:t>
          </a:r>
          <a:r>
            <a:rPr lang="en-US" sz="2400" kern="1200" dirty="0">
              <a:solidFill>
                <a:schemeClr val="bg1"/>
              </a:solidFill>
              <a:latin typeface="Times New Roman" panose="02020603050405020304" pitchFamily="18" charset="0"/>
              <a:cs typeface="Times New Roman" panose="02020603050405020304" pitchFamily="18" charset="0"/>
            </a:rPr>
            <a:t> </a:t>
          </a:r>
          <a:r>
            <a:rPr lang="en-US" sz="2400" kern="1200" dirty="0" err="1">
              <a:solidFill>
                <a:schemeClr val="bg1"/>
              </a:solidFill>
              <a:latin typeface="Times New Roman" panose="02020603050405020304" pitchFamily="18" charset="0"/>
              <a:cs typeface="Times New Roman" panose="02020603050405020304" pitchFamily="18" charset="0"/>
            </a:rPr>
            <a:t>động</a:t>
          </a:r>
          <a:endParaRPr lang="en-US" sz="2400" kern="1200" dirty="0">
            <a:solidFill>
              <a:schemeClr val="bg1"/>
            </a:solidFill>
          </a:endParaRPr>
        </a:p>
      </dsp:txBody>
      <dsp:txXfrm>
        <a:off x="4821100" y="2254159"/>
        <a:ext cx="1620320" cy="1401643"/>
      </dsp:txXfrm>
    </dsp:sp>
    <dsp:sp modelId="{1AE5B430-38C0-47AE-825A-D2F2C9307ECD}">
      <dsp:nvSpPr>
        <dsp:cNvPr id="0" name=""/>
        <dsp:cNvSpPr/>
      </dsp:nvSpPr>
      <dsp:spPr>
        <a:xfrm>
          <a:off x="5937094" y="903723"/>
          <a:ext cx="914400" cy="78787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6E111-687A-46DA-BD92-5FF001C8D195}">
      <dsp:nvSpPr>
        <dsp:cNvPr id="0" name=""/>
        <dsp:cNvSpPr/>
      </dsp:nvSpPr>
      <dsp:spPr>
        <a:xfrm>
          <a:off x="4642728" y="0"/>
          <a:ext cx="1986086" cy="1718197"/>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Clr>
              <a:schemeClr val="accent3"/>
            </a:buClr>
            <a:buFont typeface="Wingdings" pitchFamily="2" charset="2"/>
            <a:buNone/>
          </a:pPr>
          <a:r>
            <a:rPr lang="en-US" sz="2000" kern="1200" dirty="0" err="1">
              <a:solidFill>
                <a:schemeClr val="bg1"/>
              </a:solidFill>
              <a:latin typeface="Times New Roman" panose="02020603050405020304" pitchFamily="18" charset="0"/>
              <a:cs typeface="Times New Roman" panose="02020603050405020304" pitchFamily="18" charset="0"/>
            </a:rPr>
            <a:t>Hướng</a:t>
          </a:r>
          <a:r>
            <a:rPr lang="en-US" sz="2000" kern="1200" dirty="0">
              <a:solidFill>
                <a:schemeClr val="bg1"/>
              </a:solidFill>
              <a:latin typeface="Times New Roman" panose="02020603050405020304" pitchFamily="18" charset="0"/>
              <a:cs typeface="Times New Roman" panose="02020603050405020304" pitchFamily="18" charset="0"/>
            </a:rPr>
            <a:t> </a:t>
          </a:r>
          <a:r>
            <a:rPr lang="en-US" sz="2000" kern="1200" dirty="0" err="1">
              <a:solidFill>
                <a:schemeClr val="bg1"/>
              </a:solidFill>
              <a:latin typeface="Times New Roman" panose="02020603050405020304" pitchFamily="18" charset="0"/>
              <a:cs typeface="Times New Roman" panose="02020603050405020304" pitchFamily="18" charset="0"/>
            </a:rPr>
            <a:t>nghiệp</a:t>
          </a:r>
          <a:r>
            <a:rPr lang="en-US" sz="2000" kern="1200" dirty="0">
              <a:solidFill>
                <a:schemeClr val="bg1"/>
              </a:solidFill>
              <a:latin typeface="Times New Roman" panose="02020603050405020304" pitchFamily="18" charset="0"/>
              <a:cs typeface="Times New Roman" panose="02020603050405020304" pitchFamily="18" charset="0"/>
            </a:rPr>
            <a:t> - </a:t>
          </a:r>
          <a:r>
            <a:rPr lang="en-US" sz="2000" kern="1200" dirty="0" err="1">
              <a:solidFill>
                <a:schemeClr val="bg1"/>
              </a:solidFill>
              <a:latin typeface="Times New Roman" panose="02020603050405020304" pitchFamily="18" charset="0"/>
              <a:cs typeface="Times New Roman" panose="02020603050405020304" pitchFamily="18" charset="0"/>
            </a:rPr>
            <a:t>tư</a:t>
          </a:r>
          <a:r>
            <a:rPr lang="en-US" sz="2000" kern="1200" dirty="0">
              <a:solidFill>
                <a:schemeClr val="bg1"/>
              </a:solidFill>
              <a:latin typeface="Times New Roman" panose="02020603050405020304" pitchFamily="18" charset="0"/>
              <a:cs typeface="Times New Roman" panose="02020603050405020304" pitchFamily="18" charset="0"/>
            </a:rPr>
            <a:t> </a:t>
          </a:r>
          <a:r>
            <a:rPr lang="en-US" sz="2000" kern="1200" dirty="0" err="1">
              <a:solidFill>
                <a:schemeClr val="bg1"/>
              </a:solidFill>
              <a:latin typeface="Times New Roman" panose="02020603050405020304" pitchFamily="18" charset="0"/>
              <a:cs typeface="Times New Roman" panose="02020603050405020304" pitchFamily="18" charset="0"/>
            </a:rPr>
            <a:t>vấn</a:t>
          </a:r>
          <a:r>
            <a:rPr lang="en-US" sz="2000" kern="1200" dirty="0">
              <a:solidFill>
                <a:schemeClr val="bg1"/>
              </a:solidFill>
              <a:latin typeface="Times New Roman" panose="02020603050405020304" pitchFamily="18" charset="0"/>
              <a:cs typeface="Times New Roman" panose="02020603050405020304" pitchFamily="18" charset="0"/>
            </a:rPr>
            <a:t> </a:t>
          </a:r>
          <a:r>
            <a:rPr lang="en-US" sz="2000" kern="1200" dirty="0" err="1">
              <a:solidFill>
                <a:schemeClr val="bg1"/>
              </a:solidFill>
              <a:latin typeface="Times New Roman" panose="02020603050405020304" pitchFamily="18" charset="0"/>
              <a:cs typeface="Times New Roman" panose="02020603050405020304" pitchFamily="18" charset="0"/>
            </a:rPr>
            <a:t>tuyển</a:t>
          </a:r>
          <a:r>
            <a:rPr lang="en-US" sz="2000" kern="1200" dirty="0">
              <a:solidFill>
                <a:schemeClr val="bg1"/>
              </a:solidFill>
              <a:latin typeface="Times New Roman" panose="02020603050405020304" pitchFamily="18" charset="0"/>
              <a:cs typeface="Times New Roman" panose="02020603050405020304" pitchFamily="18" charset="0"/>
            </a:rPr>
            <a:t> </a:t>
          </a:r>
          <a:r>
            <a:rPr lang="en-US" sz="2000" kern="1200" dirty="0" err="1">
              <a:solidFill>
                <a:schemeClr val="bg1"/>
              </a:solidFill>
              <a:latin typeface="Times New Roman" panose="02020603050405020304" pitchFamily="18" charset="0"/>
              <a:cs typeface="Times New Roman" panose="02020603050405020304" pitchFamily="18" charset="0"/>
            </a:rPr>
            <a:t>sinh</a:t>
          </a:r>
          <a:r>
            <a:rPr lang="en-US" sz="2000" kern="1200" dirty="0">
              <a:solidFill>
                <a:schemeClr val="bg1"/>
              </a:solidFill>
              <a:latin typeface="Times New Roman" panose="02020603050405020304" pitchFamily="18" charset="0"/>
              <a:cs typeface="Times New Roman" panose="02020603050405020304" pitchFamily="18" charset="0"/>
            </a:rPr>
            <a:t> </a:t>
          </a:r>
          <a:r>
            <a:rPr lang="en-US" sz="2000" kern="1200" dirty="0" err="1">
              <a:solidFill>
                <a:schemeClr val="bg1"/>
              </a:solidFill>
              <a:latin typeface="Times New Roman" panose="02020603050405020304" pitchFamily="18" charset="0"/>
              <a:cs typeface="Times New Roman" panose="02020603050405020304" pitchFamily="18" charset="0"/>
            </a:rPr>
            <a:t>và</a:t>
          </a:r>
          <a:r>
            <a:rPr lang="en-US" sz="2000" kern="1200" dirty="0">
              <a:solidFill>
                <a:schemeClr val="bg1"/>
              </a:solidFill>
              <a:latin typeface="Times New Roman" panose="02020603050405020304" pitchFamily="18" charset="0"/>
              <a:cs typeface="Times New Roman" panose="02020603050405020304" pitchFamily="18" charset="0"/>
            </a:rPr>
            <a:t> </a:t>
          </a:r>
          <a:r>
            <a:rPr lang="en-US" sz="2000" kern="1200" dirty="0" err="1">
              <a:solidFill>
                <a:schemeClr val="bg1"/>
              </a:solidFill>
              <a:latin typeface="Times New Roman" panose="02020603050405020304" pitchFamily="18" charset="0"/>
              <a:cs typeface="Times New Roman" panose="02020603050405020304" pitchFamily="18" charset="0"/>
            </a:rPr>
            <a:t>tiếp</a:t>
          </a:r>
          <a:r>
            <a:rPr lang="en-US" sz="2000" kern="1200" dirty="0">
              <a:solidFill>
                <a:schemeClr val="bg1"/>
              </a:solidFill>
              <a:latin typeface="Times New Roman" panose="02020603050405020304" pitchFamily="18" charset="0"/>
              <a:cs typeface="Times New Roman" panose="02020603050405020304" pitchFamily="18" charset="0"/>
            </a:rPr>
            <a:t> </a:t>
          </a:r>
          <a:r>
            <a:rPr lang="en-US" sz="2000" kern="1200" dirty="0" err="1">
              <a:solidFill>
                <a:schemeClr val="bg1"/>
              </a:solidFill>
              <a:latin typeface="Times New Roman" panose="02020603050405020304" pitchFamily="18" charset="0"/>
              <a:cs typeface="Times New Roman" panose="02020603050405020304" pitchFamily="18" charset="0"/>
            </a:rPr>
            <a:t>nhận</a:t>
          </a:r>
          <a:r>
            <a:rPr lang="en-US" sz="2000" kern="1200" dirty="0">
              <a:solidFill>
                <a:schemeClr val="bg1"/>
              </a:solidFill>
              <a:latin typeface="Times New Roman" panose="02020603050405020304" pitchFamily="18" charset="0"/>
              <a:cs typeface="Times New Roman" panose="02020603050405020304" pitchFamily="18" charset="0"/>
            </a:rPr>
            <a:t> </a:t>
          </a:r>
          <a:r>
            <a:rPr lang="en-US" sz="2000" kern="1200" dirty="0" err="1">
              <a:solidFill>
                <a:schemeClr val="bg1"/>
              </a:solidFill>
              <a:latin typeface="Times New Roman" panose="02020603050405020304" pitchFamily="18" charset="0"/>
              <a:cs typeface="Times New Roman" panose="02020603050405020304" pitchFamily="18" charset="0"/>
            </a:rPr>
            <a:t>nhập</a:t>
          </a:r>
          <a:r>
            <a:rPr lang="en-US" sz="2000" kern="1200" dirty="0">
              <a:solidFill>
                <a:schemeClr val="bg1"/>
              </a:solidFill>
              <a:latin typeface="Times New Roman" panose="02020603050405020304" pitchFamily="18" charset="0"/>
              <a:cs typeface="Times New Roman" panose="02020603050405020304" pitchFamily="18" charset="0"/>
            </a:rPr>
            <a:t> </a:t>
          </a:r>
          <a:r>
            <a:rPr lang="en-US" sz="2000" kern="1200" dirty="0" err="1">
              <a:solidFill>
                <a:schemeClr val="bg1"/>
              </a:solidFill>
              <a:latin typeface="Times New Roman" panose="02020603050405020304" pitchFamily="18" charset="0"/>
              <a:cs typeface="Times New Roman" panose="02020603050405020304" pitchFamily="18" charset="0"/>
            </a:rPr>
            <a:t>học</a:t>
          </a:r>
          <a:endParaRPr lang="en-US" sz="2000" kern="1200" dirty="0">
            <a:solidFill>
              <a:schemeClr val="bg1"/>
            </a:solidFill>
            <a:latin typeface="Times New Roman" panose="02020603050405020304" pitchFamily="18" charset="0"/>
            <a:cs typeface="Times New Roman" panose="02020603050405020304" pitchFamily="18" charset="0"/>
          </a:endParaRPr>
        </a:p>
      </dsp:txBody>
      <dsp:txXfrm>
        <a:off x="4971865" y="284742"/>
        <a:ext cx="1327812" cy="1148713"/>
      </dsp:txXfrm>
    </dsp:sp>
    <dsp:sp modelId="{AF12ABF0-1C54-453A-A7F2-94518F109AD1}">
      <dsp:nvSpPr>
        <dsp:cNvPr id="0" name=""/>
        <dsp:cNvSpPr/>
      </dsp:nvSpPr>
      <dsp:spPr>
        <a:xfrm>
          <a:off x="7004270" y="2376633"/>
          <a:ext cx="914400" cy="78787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12CE4-F101-4C3A-AE49-831CE1CE5A93}">
      <dsp:nvSpPr>
        <dsp:cNvPr id="0" name=""/>
        <dsp:cNvSpPr/>
      </dsp:nvSpPr>
      <dsp:spPr>
        <a:xfrm>
          <a:off x="6464199" y="1056806"/>
          <a:ext cx="1986086" cy="1718197"/>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Clr>
              <a:schemeClr val="accent3"/>
            </a:buClr>
            <a:buFont typeface="Wingdings" pitchFamily="2" charset="2"/>
            <a:buNone/>
          </a:pPr>
          <a:r>
            <a:rPr lang="en-US" sz="2200" kern="1200" dirty="0" err="1">
              <a:solidFill>
                <a:schemeClr val="bg1"/>
              </a:solidFill>
              <a:latin typeface="Times New Roman" panose="02020603050405020304" pitchFamily="18" charset="0"/>
              <a:ea typeface="+mn-ea"/>
              <a:cs typeface="Times New Roman" panose="02020603050405020304" pitchFamily="18" charset="0"/>
            </a:rPr>
            <a:t>Hoạt</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động</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giảng</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dạy</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của</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giảng</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viên</a:t>
          </a:r>
          <a:endParaRPr lang="en-US" sz="2200" kern="1200" dirty="0">
            <a:solidFill>
              <a:schemeClr val="bg1"/>
            </a:solidFill>
            <a:latin typeface="Times New Roman" panose="02020603050405020304" pitchFamily="18" charset="0"/>
            <a:cs typeface="Times New Roman" panose="02020603050405020304" pitchFamily="18" charset="0"/>
          </a:endParaRPr>
        </a:p>
      </dsp:txBody>
      <dsp:txXfrm>
        <a:off x="6793336" y="1341548"/>
        <a:ext cx="1327812" cy="1148713"/>
      </dsp:txXfrm>
    </dsp:sp>
    <dsp:sp modelId="{A1304089-532A-452D-834A-6AA2339C2D8F}">
      <dsp:nvSpPr>
        <dsp:cNvPr id="0" name=""/>
        <dsp:cNvSpPr/>
      </dsp:nvSpPr>
      <dsp:spPr>
        <a:xfrm>
          <a:off x="6262941" y="4039271"/>
          <a:ext cx="914400" cy="78787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220A35-B2AE-4FD4-8379-05CBC052FCB0}">
      <dsp:nvSpPr>
        <dsp:cNvPr id="0" name=""/>
        <dsp:cNvSpPr/>
      </dsp:nvSpPr>
      <dsp:spPr>
        <a:xfrm>
          <a:off x="6464199" y="3134366"/>
          <a:ext cx="1986086" cy="1718197"/>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Clr>
              <a:schemeClr val="accent3"/>
            </a:buClr>
            <a:buFont typeface="Wingdings" pitchFamily="2" charset="2"/>
            <a:buNone/>
          </a:pPr>
          <a:r>
            <a:rPr lang="en-US" sz="2200" kern="1200" dirty="0" err="1">
              <a:solidFill>
                <a:schemeClr val="bg1"/>
              </a:solidFill>
              <a:latin typeface="Times New Roman" panose="02020603050405020304" pitchFamily="18" charset="0"/>
              <a:ea typeface="+mn-ea"/>
              <a:cs typeface="Times New Roman" panose="02020603050405020304" pitchFamily="18" charset="0"/>
            </a:rPr>
            <a:t>Hoạt</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động</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hỗ</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trợ</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đào</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tạo</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của</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Nhà</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trường</a:t>
          </a:r>
          <a:endParaRPr lang="en-US" sz="2200" dirty="0">
            <a:solidFill>
              <a:schemeClr val="bg1"/>
            </a:solidFill>
            <a:latin typeface="Times New Roman" panose="02020603050405020304" pitchFamily="18" charset="0"/>
            <a:cs typeface="Times New Roman" panose="02020603050405020304" pitchFamily="18" charset="0"/>
          </a:endParaRPr>
        </a:p>
      </dsp:txBody>
      <dsp:txXfrm>
        <a:off x="6793336" y="3419108"/>
        <a:ext cx="1327812" cy="1148713"/>
      </dsp:txXfrm>
    </dsp:sp>
    <dsp:sp modelId="{9FFAE7C4-3127-4AC7-91D2-6509ADE364B7}">
      <dsp:nvSpPr>
        <dsp:cNvPr id="0" name=""/>
        <dsp:cNvSpPr/>
      </dsp:nvSpPr>
      <dsp:spPr>
        <a:xfrm>
          <a:off x="4423993" y="4211860"/>
          <a:ext cx="914400" cy="78787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CC05B-5FF2-4D5E-8833-C269BA4A01ED}">
      <dsp:nvSpPr>
        <dsp:cNvPr id="0" name=""/>
        <dsp:cNvSpPr/>
      </dsp:nvSpPr>
      <dsp:spPr>
        <a:xfrm>
          <a:off x="4642728" y="4192355"/>
          <a:ext cx="1986086" cy="1718197"/>
        </a:xfrm>
        <a:prstGeom prst="hexagon">
          <a:avLst>
            <a:gd name="adj" fmla="val 2857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Clr>
              <a:schemeClr val="accent3"/>
            </a:buClr>
            <a:buFont typeface="Wingdings" pitchFamily="2" charset="2"/>
            <a:buNone/>
          </a:pPr>
          <a:r>
            <a:rPr lang="en-US" sz="2200" kern="1200" dirty="0" err="1">
              <a:solidFill>
                <a:schemeClr val="bg1"/>
              </a:solidFill>
              <a:latin typeface="Times New Roman" panose="02020603050405020304" pitchFamily="18" charset="0"/>
              <a:cs typeface="Times New Roman" panose="02020603050405020304" pitchFamily="18" charset="0"/>
            </a:rPr>
            <a:t>Công</a:t>
          </a:r>
          <a:r>
            <a:rPr lang="en-US" sz="2200" kern="1200" dirty="0">
              <a:solidFill>
                <a:schemeClr val="bg1"/>
              </a:solidFill>
              <a:latin typeface="Times New Roman" panose="02020603050405020304" pitchFamily="18" charset="0"/>
              <a:cs typeface="Times New Roman" panose="02020603050405020304" pitchFamily="18" charset="0"/>
            </a:rPr>
            <a:t> </a:t>
          </a:r>
          <a:r>
            <a:rPr lang="en-US" sz="2200" kern="1200" dirty="0" err="1">
              <a:solidFill>
                <a:schemeClr val="bg1"/>
              </a:solidFill>
              <a:latin typeface="Times New Roman" panose="02020603050405020304" pitchFamily="18" charset="0"/>
              <a:cs typeface="Times New Roman" panose="02020603050405020304" pitchFamily="18" charset="0"/>
            </a:rPr>
            <a:t>tác</a:t>
          </a:r>
          <a:r>
            <a:rPr lang="en-US" sz="2200" kern="1200" dirty="0">
              <a:solidFill>
                <a:schemeClr val="bg1"/>
              </a:solidFill>
              <a:latin typeface="Times New Roman" panose="02020603050405020304" pitchFamily="18" charset="0"/>
              <a:cs typeface="Times New Roman" panose="02020603050405020304" pitchFamily="18" charset="0"/>
            </a:rPr>
            <a:t> </a:t>
          </a:r>
          <a:r>
            <a:rPr lang="en-US" sz="2200" kern="1200" dirty="0" err="1">
              <a:solidFill>
                <a:schemeClr val="bg1"/>
              </a:solidFill>
              <a:latin typeface="Times New Roman" panose="02020603050405020304" pitchFamily="18" charset="0"/>
              <a:cs typeface="Times New Roman" panose="02020603050405020304" pitchFamily="18" charset="0"/>
            </a:rPr>
            <a:t>tổ</a:t>
          </a:r>
          <a:r>
            <a:rPr lang="en-US" sz="2200" kern="1200" dirty="0">
              <a:solidFill>
                <a:schemeClr val="bg1"/>
              </a:solidFill>
              <a:latin typeface="Times New Roman" panose="02020603050405020304" pitchFamily="18" charset="0"/>
              <a:cs typeface="Times New Roman" panose="02020603050405020304" pitchFamily="18" charset="0"/>
            </a:rPr>
            <a:t> </a:t>
          </a:r>
          <a:r>
            <a:rPr lang="en-US" sz="2200" kern="1200" dirty="0" err="1">
              <a:solidFill>
                <a:schemeClr val="bg1"/>
              </a:solidFill>
              <a:latin typeface="Times New Roman" panose="02020603050405020304" pitchFamily="18" charset="0"/>
              <a:cs typeface="Times New Roman" panose="02020603050405020304" pitchFamily="18" charset="0"/>
            </a:rPr>
            <a:t>chức</a:t>
          </a:r>
          <a:r>
            <a:rPr lang="en-US" sz="2200" kern="1200" dirty="0">
              <a:solidFill>
                <a:schemeClr val="bg1"/>
              </a:solidFill>
              <a:latin typeface="Times New Roman" panose="02020603050405020304" pitchFamily="18" charset="0"/>
              <a:cs typeface="Times New Roman" panose="02020603050405020304" pitchFamily="18" charset="0"/>
            </a:rPr>
            <a:t> </a:t>
          </a:r>
          <a:r>
            <a:rPr lang="en-US" sz="2200" kern="1200" dirty="0" err="1">
              <a:solidFill>
                <a:schemeClr val="bg1"/>
              </a:solidFill>
              <a:latin typeface="Times New Roman" panose="02020603050405020304" pitchFamily="18" charset="0"/>
              <a:cs typeface="Times New Roman" panose="02020603050405020304" pitchFamily="18" charset="0"/>
            </a:rPr>
            <a:t>và</a:t>
          </a:r>
          <a:r>
            <a:rPr lang="en-US" sz="2200" kern="1200" dirty="0">
              <a:solidFill>
                <a:schemeClr val="bg1"/>
              </a:solidFill>
              <a:latin typeface="Times New Roman" panose="02020603050405020304" pitchFamily="18" charset="0"/>
              <a:cs typeface="Times New Roman" panose="02020603050405020304" pitchFamily="18" charset="0"/>
            </a:rPr>
            <a:t> </a:t>
          </a:r>
          <a:r>
            <a:rPr lang="en-US" sz="2200" kern="1200" dirty="0" err="1">
              <a:solidFill>
                <a:schemeClr val="bg1"/>
              </a:solidFill>
              <a:latin typeface="Times New Roman" panose="02020603050405020304" pitchFamily="18" charset="0"/>
              <a:cs typeface="Times New Roman" panose="02020603050405020304" pitchFamily="18" charset="0"/>
            </a:rPr>
            <a:t>thi</a:t>
          </a:r>
          <a:r>
            <a:rPr lang="en-US" sz="2200" kern="1200" dirty="0">
              <a:solidFill>
                <a:schemeClr val="bg1"/>
              </a:solidFill>
              <a:latin typeface="Times New Roman" panose="02020603050405020304" pitchFamily="18" charset="0"/>
              <a:cs typeface="Times New Roman" panose="02020603050405020304" pitchFamily="18" charset="0"/>
            </a:rPr>
            <a:t> </a:t>
          </a:r>
          <a:r>
            <a:rPr lang="en-US" sz="2200" kern="1200" dirty="0" err="1">
              <a:solidFill>
                <a:schemeClr val="bg1"/>
              </a:solidFill>
              <a:latin typeface="Times New Roman" panose="02020603050405020304" pitchFamily="18" charset="0"/>
              <a:cs typeface="Times New Roman" panose="02020603050405020304" pitchFamily="18" charset="0"/>
            </a:rPr>
            <a:t>kết</a:t>
          </a:r>
          <a:r>
            <a:rPr lang="en-US" sz="2200" kern="1200" dirty="0">
              <a:solidFill>
                <a:schemeClr val="bg1"/>
              </a:solidFill>
              <a:latin typeface="Times New Roman" panose="02020603050405020304" pitchFamily="18" charset="0"/>
              <a:cs typeface="Times New Roman" panose="02020603050405020304" pitchFamily="18" charset="0"/>
            </a:rPr>
            <a:t> </a:t>
          </a:r>
          <a:r>
            <a:rPr lang="en-US" sz="2200" kern="1200" dirty="0" err="1">
              <a:solidFill>
                <a:schemeClr val="bg1"/>
              </a:solidFill>
              <a:latin typeface="Times New Roman" panose="02020603050405020304" pitchFamily="18" charset="0"/>
              <a:cs typeface="Times New Roman" panose="02020603050405020304" pitchFamily="18" charset="0"/>
            </a:rPr>
            <a:t>thúc</a:t>
          </a:r>
          <a:r>
            <a:rPr lang="en-US" sz="2200" kern="1200" dirty="0">
              <a:solidFill>
                <a:schemeClr val="bg1"/>
              </a:solidFill>
              <a:latin typeface="Times New Roman" panose="02020603050405020304" pitchFamily="18" charset="0"/>
              <a:cs typeface="Times New Roman" panose="02020603050405020304" pitchFamily="18" charset="0"/>
            </a:rPr>
            <a:t> </a:t>
          </a:r>
          <a:r>
            <a:rPr lang="en-US" sz="2200" kern="1200" dirty="0" err="1">
              <a:solidFill>
                <a:schemeClr val="bg1"/>
              </a:solidFill>
              <a:latin typeface="Times New Roman" panose="02020603050405020304" pitchFamily="18" charset="0"/>
              <a:cs typeface="Times New Roman" panose="02020603050405020304" pitchFamily="18" charset="0"/>
            </a:rPr>
            <a:t>học</a:t>
          </a:r>
          <a:r>
            <a:rPr lang="en-US" sz="2200" kern="1200" dirty="0">
              <a:solidFill>
                <a:schemeClr val="bg1"/>
              </a:solidFill>
              <a:latin typeface="Times New Roman" panose="02020603050405020304" pitchFamily="18" charset="0"/>
              <a:cs typeface="Times New Roman" panose="02020603050405020304" pitchFamily="18" charset="0"/>
            </a:rPr>
            <a:t> </a:t>
          </a:r>
          <a:r>
            <a:rPr lang="en-US" sz="2200" kern="1200" dirty="0" err="1">
              <a:solidFill>
                <a:schemeClr val="bg1"/>
              </a:solidFill>
              <a:latin typeface="Times New Roman" panose="02020603050405020304" pitchFamily="18" charset="0"/>
              <a:cs typeface="Times New Roman" panose="02020603050405020304" pitchFamily="18" charset="0"/>
            </a:rPr>
            <a:t>phàn</a:t>
          </a:r>
          <a:endParaRPr lang="en-US" sz="2200" kern="1200" dirty="0">
            <a:solidFill>
              <a:schemeClr val="bg1"/>
            </a:solidFill>
            <a:latin typeface="Times New Roman" panose="02020603050405020304" pitchFamily="18" charset="0"/>
            <a:cs typeface="Times New Roman" panose="02020603050405020304" pitchFamily="18" charset="0"/>
          </a:endParaRPr>
        </a:p>
      </dsp:txBody>
      <dsp:txXfrm>
        <a:off x="4971865" y="4477097"/>
        <a:ext cx="1327812" cy="1148713"/>
      </dsp:txXfrm>
    </dsp:sp>
    <dsp:sp modelId="{3516CDDB-04DB-4498-B5FB-D3A4CAE6481E}">
      <dsp:nvSpPr>
        <dsp:cNvPr id="0" name=""/>
        <dsp:cNvSpPr/>
      </dsp:nvSpPr>
      <dsp:spPr>
        <a:xfrm>
          <a:off x="3339341" y="2739541"/>
          <a:ext cx="914400" cy="78787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BB27E-D046-4C39-AF28-F9D1A42CDF79}">
      <dsp:nvSpPr>
        <dsp:cNvPr id="0" name=""/>
        <dsp:cNvSpPr/>
      </dsp:nvSpPr>
      <dsp:spPr>
        <a:xfrm>
          <a:off x="2812800" y="3135548"/>
          <a:ext cx="1986086" cy="1718197"/>
        </a:xfrm>
        <a:prstGeom prst="hexagon">
          <a:avLst>
            <a:gd name="adj" fmla="val 2857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Clr>
              <a:schemeClr val="accent3"/>
            </a:buClr>
            <a:buFont typeface="Wingdings" pitchFamily="2" charset="2"/>
            <a:buNone/>
          </a:pPr>
          <a:r>
            <a:rPr lang="en-US" sz="2200" kern="1200" dirty="0" err="1">
              <a:solidFill>
                <a:schemeClr val="bg1"/>
              </a:solidFill>
              <a:latin typeface="Times New Roman" panose="02020603050405020304" pitchFamily="18" charset="0"/>
              <a:ea typeface="+mn-ea"/>
              <a:cs typeface="Times New Roman" panose="02020603050405020304" pitchFamily="18" charset="0"/>
            </a:rPr>
            <a:t>Phản</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hồi</a:t>
          </a:r>
          <a:r>
            <a:rPr lang="en-US" sz="2200" kern="1200" dirty="0">
              <a:solidFill>
                <a:schemeClr val="bg1"/>
              </a:solidFill>
              <a:latin typeface="Times New Roman" panose="02020603050405020304" pitchFamily="18" charset="0"/>
              <a:ea typeface="+mn-ea"/>
              <a:cs typeface="Times New Roman" panose="02020603050405020304" pitchFamily="18" charset="0"/>
            </a:rPr>
            <a:t> ý </a:t>
          </a:r>
          <a:r>
            <a:rPr lang="en-US" sz="2200" kern="1200" dirty="0" err="1">
              <a:solidFill>
                <a:schemeClr val="bg1"/>
              </a:solidFill>
              <a:latin typeface="Times New Roman" panose="02020603050405020304" pitchFamily="18" charset="0"/>
              <a:ea typeface="+mn-ea"/>
              <a:cs typeface="Times New Roman" panose="02020603050405020304" pitchFamily="18" charset="0"/>
            </a:rPr>
            <a:t>kiến</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về</a:t>
          </a:r>
          <a:r>
            <a:rPr lang="en-US" sz="2200" kern="1200" dirty="0">
              <a:solidFill>
                <a:schemeClr val="bg1"/>
              </a:solidFill>
              <a:latin typeface="Times New Roman" panose="02020603050405020304" pitchFamily="18" charset="0"/>
              <a:ea typeface="+mn-ea"/>
              <a:cs typeface="Times New Roman" panose="02020603050405020304" pitchFamily="18" charset="0"/>
            </a:rPr>
            <a:t> CTĐT </a:t>
          </a:r>
          <a:r>
            <a:rPr lang="en-US" sz="2200" kern="1200" dirty="0" err="1">
              <a:solidFill>
                <a:schemeClr val="bg1"/>
              </a:solidFill>
              <a:latin typeface="Times New Roman" panose="02020603050405020304" pitchFamily="18" charset="0"/>
              <a:ea typeface="+mn-ea"/>
              <a:cs typeface="Times New Roman" panose="02020603050405020304" pitchFamily="18" charset="0"/>
            </a:rPr>
            <a:t>trước</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khi</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tốt</a:t>
          </a:r>
          <a:r>
            <a:rPr lang="en-US" sz="2200" kern="1200" dirty="0">
              <a:solidFill>
                <a:schemeClr val="bg1"/>
              </a:solidFill>
              <a:latin typeface="Times New Roman" panose="02020603050405020304" pitchFamily="18" charset="0"/>
              <a:ea typeface="+mn-ea"/>
              <a:cs typeface="Times New Roman" panose="02020603050405020304" pitchFamily="18" charset="0"/>
            </a:rPr>
            <a:t> </a:t>
          </a:r>
          <a:r>
            <a:rPr lang="en-US" sz="2200" kern="1200" dirty="0" err="1">
              <a:solidFill>
                <a:schemeClr val="bg1"/>
              </a:solidFill>
              <a:latin typeface="Times New Roman" panose="02020603050405020304" pitchFamily="18" charset="0"/>
              <a:ea typeface="+mn-ea"/>
              <a:cs typeface="Times New Roman" panose="02020603050405020304" pitchFamily="18" charset="0"/>
            </a:rPr>
            <a:t>nghiệp</a:t>
          </a:r>
          <a:endParaRPr lang="en-US" sz="2200" dirty="0">
            <a:solidFill>
              <a:schemeClr val="bg1"/>
            </a:solidFill>
            <a:latin typeface="Times New Roman" panose="02020603050405020304" pitchFamily="18" charset="0"/>
            <a:cs typeface="Times New Roman" panose="02020603050405020304" pitchFamily="18" charset="0"/>
          </a:endParaRPr>
        </a:p>
      </dsp:txBody>
      <dsp:txXfrm>
        <a:off x="3141937" y="3420290"/>
        <a:ext cx="1327812" cy="1148713"/>
      </dsp:txXfrm>
    </dsp:sp>
    <dsp:sp modelId="{03AD005E-6572-4659-A9C9-61AC748974BB}">
      <dsp:nvSpPr>
        <dsp:cNvPr id="0" name=""/>
        <dsp:cNvSpPr/>
      </dsp:nvSpPr>
      <dsp:spPr>
        <a:xfrm>
          <a:off x="2812800" y="1054442"/>
          <a:ext cx="1986086" cy="1718197"/>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Clr>
              <a:schemeClr val="accent3"/>
            </a:buClr>
            <a:buFont typeface="Wingdings" pitchFamily="2" charset="2"/>
            <a:buNone/>
          </a:pPr>
          <a:r>
            <a:rPr lang="en-US" sz="2000" kern="1200" dirty="0" err="1">
              <a:solidFill>
                <a:schemeClr val="bg1"/>
              </a:solidFill>
              <a:latin typeface="Times New Roman" panose="02020603050405020304" pitchFamily="18" charset="0"/>
              <a:ea typeface="+mn-ea"/>
              <a:cs typeface="Times New Roman" panose="02020603050405020304" pitchFamily="18" charset="0"/>
            </a:rPr>
            <a:t>Phản</a:t>
          </a:r>
          <a:r>
            <a:rPr lang="en-US" sz="2000" kern="1200" dirty="0">
              <a:solidFill>
                <a:schemeClr val="bg1"/>
              </a:solidFill>
              <a:latin typeface="Times New Roman" panose="02020603050405020304" pitchFamily="18" charset="0"/>
              <a:ea typeface="+mn-ea"/>
              <a:cs typeface="Times New Roman" panose="02020603050405020304" pitchFamily="18" charset="0"/>
            </a:rPr>
            <a:t> </a:t>
          </a:r>
          <a:r>
            <a:rPr lang="en-US" sz="2000" kern="1200" dirty="0" err="1">
              <a:solidFill>
                <a:schemeClr val="bg1"/>
              </a:solidFill>
              <a:latin typeface="Times New Roman" panose="02020603050405020304" pitchFamily="18" charset="0"/>
              <a:ea typeface="+mn-ea"/>
              <a:cs typeface="Times New Roman" panose="02020603050405020304" pitchFamily="18" charset="0"/>
            </a:rPr>
            <a:t>hồi</a:t>
          </a:r>
          <a:r>
            <a:rPr lang="en-US" sz="2000" kern="1200" dirty="0">
              <a:solidFill>
                <a:schemeClr val="bg1"/>
              </a:solidFill>
              <a:latin typeface="Times New Roman" panose="02020603050405020304" pitchFamily="18" charset="0"/>
              <a:ea typeface="+mn-ea"/>
              <a:cs typeface="Times New Roman" panose="02020603050405020304" pitchFamily="18" charset="0"/>
            </a:rPr>
            <a:t> ý </a:t>
          </a:r>
          <a:r>
            <a:rPr lang="en-US" sz="2000" kern="1200" dirty="0" err="1">
              <a:solidFill>
                <a:schemeClr val="bg1"/>
              </a:solidFill>
              <a:latin typeface="Times New Roman" panose="02020603050405020304" pitchFamily="18" charset="0"/>
              <a:ea typeface="+mn-ea"/>
              <a:cs typeface="Times New Roman" panose="02020603050405020304" pitchFamily="18" charset="0"/>
            </a:rPr>
            <a:t>kiến</a:t>
          </a:r>
          <a:r>
            <a:rPr lang="en-US" sz="2000" kern="1200" dirty="0">
              <a:solidFill>
                <a:schemeClr val="bg1"/>
              </a:solidFill>
              <a:latin typeface="Times New Roman" panose="02020603050405020304" pitchFamily="18" charset="0"/>
              <a:ea typeface="+mn-ea"/>
              <a:cs typeface="Times New Roman" panose="02020603050405020304" pitchFamily="18" charset="0"/>
            </a:rPr>
            <a:t> </a:t>
          </a:r>
          <a:r>
            <a:rPr lang="en-US" sz="2000" kern="1200" dirty="0" err="1">
              <a:solidFill>
                <a:schemeClr val="bg1"/>
              </a:solidFill>
              <a:latin typeface="Times New Roman" panose="02020603050405020304" pitchFamily="18" charset="0"/>
              <a:ea typeface="+mn-ea"/>
              <a:cs typeface="Times New Roman" panose="02020603050405020304" pitchFamily="18" charset="0"/>
            </a:rPr>
            <a:t>về</a:t>
          </a:r>
          <a:r>
            <a:rPr lang="en-US" sz="2000" kern="1200" dirty="0">
              <a:solidFill>
                <a:schemeClr val="bg1"/>
              </a:solidFill>
              <a:latin typeface="Times New Roman" panose="02020603050405020304" pitchFamily="18" charset="0"/>
              <a:ea typeface="+mn-ea"/>
              <a:cs typeface="Times New Roman" panose="02020603050405020304" pitchFamily="18" charset="0"/>
            </a:rPr>
            <a:t> </a:t>
          </a:r>
          <a:r>
            <a:rPr lang="en-US" sz="2000" kern="1200" dirty="0" err="1">
              <a:solidFill>
                <a:schemeClr val="bg1"/>
              </a:solidFill>
              <a:latin typeface="Times New Roman" panose="02020603050405020304" pitchFamily="18" charset="0"/>
              <a:ea typeface="+mn-ea"/>
              <a:cs typeface="Times New Roman" panose="02020603050405020304" pitchFamily="18" charset="0"/>
            </a:rPr>
            <a:t>tình</a:t>
          </a:r>
          <a:r>
            <a:rPr lang="en-US" sz="2000" kern="1200" dirty="0">
              <a:solidFill>
                <a:schemeClr val="bg1"/>
              </a:solidFill>
              <a:latin typeface="Times New Roman" panose="02020603050405020304" pitchFamily="18" charset="0"/>
              <a:ea typeface="+mn-ea"/>
              <a:cs typeface="Times New Roman" panose="02020603050405020304" pitchFamily="18" charset="0"/>
            </a:rPr>
            <a:t> </a:t>
          </a:r>
          <a:r>
            <a:rPr lang="en-US" sz="2000" kern="1200" dirty="0" err="1">
              <a:solidFill>
                <a:schemeClr val="bg1"/>
              </a:solidFill>
              <a:latin typeface="Times New Roman" panose="02020603050405020304" pitchFamily="18" charset="0"/>
              <a:ea typeface="+mn-ea"/>
              <a:cs typeface="Times New Roman" panose="02020603050405020304" pitchFamily="18" charset="0"/>
            </a:rPr>
            <a:t>hình</a:t>
          </a:r>
          <a:r>
            <a:rPr lang="en-US" sz="2000" kern="1200" dirty="0">
              <a:solidFill>
                <a:schemeClr val="bg1"/>
              </a:solidFill>
              <a:latin typeface="Times New Roman" panose="02020603050405020304" pitchFamily="18" charset="0"/>
              <a:ea typeface="+mn-ea"/>
              <a:cs typeface="Times New Roman" panose="02020603050405020304" pitchFamily="18" charset="0"/>
            </a:rPr>
            <a:t> </a:t>
          </a:r>
          <a:r>
            <a:rPr lang="en-US" sz="2000" kern="1200" dirty="0" err="1">
              <a:solidFill>
                <a:schemeClr val="bg1"/>
              </a:solidFill>
              <a:latin typeface="Times New Roman" panose="02020603050405020304" pitchFamily="18" charset="0"/>
              <a:ea typeface="+mn-ea"/>
              <a:cs typeface="Times New Roman" panose="02020603050405020304" pitchFamily="18" charset="0"/>
            </a:rPr>
            <a:t>việc</a:t>
          </a:r>
          <a:r>
            <a:rPr lang="en-US" sz="2000" kern="1200" dirty="0">
              <a:solidFill>
                <a:schemeClr val="bg1"/>
              </a:solidFill>
              <a:latin typeface="Times New Roman" panose="02020603050405020304" pitchFamily="18" charset="0"/>
              <a:ea typeface="+mn-ea"/>
              <a:cs typeface="Times New Roman" panose="02020603050405020304" pitchFamily="18" charset="0"/>
            </a:rPr>
            <a:t> </a:t>
          </a:r>
          <a:r>
            <a:rPr lang="en-US" sz="2000" kern="1200" dirty="0" err="1">
              <a:solidFill>
                <a:schemeClr val="bg1"/>
              </a:solidFill>
              <a:latin typeface="Times New Roman" panose="02020603050405020304" pitchFamily="18" charset="0"/>
              <a:ea typeface="+mn-ea"/>
              <a:cs typeface="Times New Roman" panose="02020603050405020304" pitchFamily="18" charset="0"/>
            </a:rPr>
            <a:t>làm</a:t>
          </a:r>
          <a:r>
            <a:rPr lang="en-US" sz="2000" kern="1200" dirty="0">
              <a:solidFill>
                <a:schemeClr val="bg1"/>
              </a:solidFill>
              <a:latin typeface="Times New Roman" panose="02020603050405020304" pitchFamily="18" charset="0"/>
              <a:ea typeface="+mn-ea"/>
              <a:cs typeface="Times New Roman" panose="02020603050405020304" pitchFamily="18" charset="0"/>
            </a:rPr>
            <a:t> </a:t>
          </a:r>
          <a:r>
            <a:rPr lang="en-US" sz="2000" kern="1200" dirty="0" err="1">
              <a:solidFill>
                <a:schemeClr val="bg1"/>
              </a:solidFill>
              <a:latin typeface="Times New Roman" panose="02020603050405020304" pitchFamily="18" charset="0"/>
              <a:ea typeface="+mn-ea"/>
              <a:cs typeface="Times New Roman" panose="02020603050405020304" pitchFamily="18" charset="0"/>
            </a:rPr>
            <a:t>sau</a:t>
          </a:r>
          <a:r>
            <a:rPr lang="en-US" sz="2000" kern="1200" dirty="0">
              <a:solidFill>
                <a:schemeClr val="bg1"/>
              </a:solidFill>
              <a:latin typeface="Times New Roman" panose="02020603050405020304" pitchFamily="18" charset="0"/>
              <a:ea typeface="+mn-ea"/>
              <a:cs typeface="Times New Roman" panose="02020603050405020304" pitchFamily="18" charset="0"/>
            </a:rPr>
            <a:t> </a:t>
          </a:r>
          <a:r>
            <a:rPr lang="en-US" sz="2000" kern="1200" dirty="0" err="1">
              <a:solidFill>
                <a:schemeClr val="bg1"/>
              </a:solidFill>
              <a:latin typeface="Times New Roman" panose="02020603050405020304" pitchFamily="18" charset="0"/>
              <a:ea typeface="+mn-ea"/>
              <a:cs typeface="Times New Roman" panose="02020603050405020304" pitchFamily="18" charset="0"/>
            </a:rPr>
            <a:t>khi</a:t>
          </a:r>
          <a:r>
            <a:rPr lang="en-US" sz="2000" kern="1200" dirty="0">
              <a:solidFill>
                <a:schemeClr val="bg1"/>
              </a:solidFill>
              <a:latin typeface="Times New Roman" panose="02020603050405020304" pitchFamily="18" charset="0"/>
              <a:ea typeface="+mn-ea"/>
              <a:cs typeface="Times New Roman" panose="02020603050405020304" pitchFamily="18" charset="0"/>
            </a:rPr>
            <a:t> </a:t>
          </a:r>
          <a:r>
            <a:rPr lang="en-US" sz="2000" kern="1200" dirty="0" err="1">
              <a:solidFill>
                <a:schemeClr val="bg1"/>
              </a:solidFill>
              <a:latin typeface="Times New Roman" panose="02020603050405020304" pitchFamily="18" charset="0"/>
              <a:ea typeface="+mn-ea"/>
              <a:cs typeface="Times New Roman" panose="02020603050405020304" pitchFamily="18" charset="0"/>
            </a:rPr>
            <a:t>tốt</a:t>
          </a:r>
          <a:r>
            <a:rPr lang="en-US" sz="2000" kern="1200" dirty="0">
              <a:solidFill>
                <a:schemeClr val="bg1"/>
              </a:solidFill>
              <a:latin typeface="Times New Roman" panose="02020603050405020304" pitchFamily="18" charset="0"/>
              <a:ea typeface="+mn-ea"/>
              <a:cs typeface="Times New Roman" panose="02020603050405020304" pitchFamily="18" charset="0"/>
            </a:rPr>
            <a:t> </a:t>
          </a:r>
          <a:r>
            <a:rPr lang="en-US" sz="2000" kern="1200" dirty="0" err="1">
              <a:solidFill>
                <a:schemeClr val="bg1"/>
              </a:solidFill>
              <a:latin typeface="Times New Roman" panose="02020603050405020304" pitchFamily="18" charset="0"/>
              <a:ea typeface="+mn-ea"/>
              <a:cs typeface="Times New Roman" panose="02020603050405020304" pitchFamily="18" charset="0"/>
            </a:rPr>
            <a:t>nghiệp</a:t>
          </a:r>
          <a:endParaRPr lang="en-US" sz="2000" kern="1200" dirty="0">
            <a:solidFill>
              <a:schemeClr val="bg1"/>
            </a:solidFill>
            <a:latin typeface="Times New Roman" panose="02020603050405020304" pitchFamily="18" charset="0"/>
            <a:cs typeface="Times New Roman" panose="02020603050405020304" pitchFamily="18" charset="0"/>
          </a:endParaRPr>
        </a:p>
      </dsp:txBody>
      <dsp:txXfrm>
        <a:off x="3141937" y="1339184"/>
        <a:ext cx="1327812" cy="11487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553A8-9CA3-424C-8154-84D1BC79B0FA}">
      <dsp:nvSpPr>
        <dsp:cNvPr id="0" name=""/>
        <dsp:cNvSpPr/>
      </dsp:nvSpPr>
      <dsp:spPr>
        <a:xfrm>
          <a:off x="2208" y="5113"/>
          <a:ext cx="4512165" cy="5218274"/>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Những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việc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sinh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làm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đánh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phản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hồi</a:t>
          </a:r>
          <a:r>
            <a:rPr lang="en-US" sz="2800" kern="1200" dirty="0">
              <a:latin typeface="Times New Roman" panose="02020603050405020304" pitchFamily="18" charset="0"/>
              <a:cs typeface="Times New Roman" panose="02020603050405020304" pitchFamily="18" charset="0"/>
            </a:rPr>
            <a:t>:</a:t>
          </a:r>
        </a:p>
        <a:p>
          <a:pPr marL="228600" lvl="1" indent="-228600" algn="l" defTabSz="1066800">
            <a:lnSpc>
              <a:spcPct val="114000"/>
            </a:lnSpc>
            <a:spcBef>
              <a:spcPct val="0"/>
            </a:spcBef>
            <a:spcAft>
              <a:spcPts val="0"/>
            </a:spcAft>
            <a:buChar char="•"/>
          </a:pPr>
          <a:r>
            <a:rPr lang="en-US" sz="2400" kern="1200" dirty="0" err="1">
              <a:latin typeface="Times New Roman" panose="02020603050405020304" pitchFamily="18" charset="0"/>
              <a:cs typeface="Times New Roman" panose="02020603050405020304" pitchFamily="18" charset="0"/>
            </a:rPr>
            <a:t>Khách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trung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độc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mật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đánh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rõ</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ràng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chính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đầy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đủ</a:t>
          </a:r>
          <a:r>
            <a:rPr lang="en-US" sz="2400" kern="1200" dirty="0">
              <a:latin typeface="Times New Roman" panose="02020603050405020304" pitchFamily="18" charset="0"/>
              <a:cs typeface="Times New Roman" panose="02020603050405020304" pitchFamily="18" charset="0"/>
            </a:rPr>
            <a:t>.</a:t>
          </a:r>
        </a:p>
        <a:p>
          <a:pPr marL="228600" lvl="1" indent="-228600" algn="l" defTabSz="1066800">
            <a:lnSpc>
              <a:spcPct val="114000"/>
            </a:lnSpc>
            <a:spcBef>
              <a:spcPct val="0"/>
            </a:spcBef>
            <a:spcAft>
              <a:spcPts val="0"/>
            </a:spcAft>
            <a:buChar char="•"/>
          </a:pPr>
          <a:r>
            <a:rPr lang="vi-VN" sz="2400" kern="1200" dirty="0">
              <a:latin typeface="Times New Roman" panose="02020603050405020304" pitchFamily="18" charset="0"/>
              <a:cs typeface="Times New Roman" panose="02020603050405020304" pitchFamily="18" charset="0"/>
            </a:rPr>
            <a:t>Chỉ ra </a:t>
          </a:r>
          <a:r>
            <a:rPr lang="en-US" sz="2400" kern="1200" dirty="0" err="1">
              <a:latin typeface="Times New Roman" panose="02020603050405020304" pitchFamily="18" charset="0"/>
              <a:cs typeface="Times New Roman" panose="02020603050405020304" pitchFamily="18" charset="0"/>
            </a:rPr>
            <a:t>đúng</a:t>
          </a:r>
          <a:r>
            <a:rPr lang="en-US" sz="2400" kern="1200" dirty="0">
              <a:latin typeface="Times New Roman" panose="02020603050405020304" pitchFamily="18" charset="0"/>
              <a:cs typeface="Times New Roman" panose="02020603050405020304" pitchFamily="18" charset="0"/>
            </a:rPr>
            <a:t> </a:t>
          </a:r>
          <a:r>
            <a:rPr lang="vi-VN" sz="2400" kern="1200" dirty="0">
              <a:latin typeface="Times New Roman" panose="02020603050405020304" pitchFamily="18" charset="0"/>
              <a:cs typeface="Times New Roman" panose="02020603050405020304" pitchFamily="18" charset="0"/>
            </a:rPr>
            <a:t>điểm mạnh, điểm yếu,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vi-VN" sz="2400" kern="1200" dirty="0">
              <a:latin typeface="Times New Roman" panose="02020603050405020304" pitchFamily="18" charset="0"/>
              <a:cs typeface="Times New Roman" panose="02020603050405020304" pitchFamily="18" charset="0"/>
            </a:rPr>
            <a:t>các giải pháp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để</a:t>
          </a:r>
          <a:r>
            <a:rPr lang="en-US" sz="2400" kern="1200" dirty="0">
              <a:latin typeface="Times New Roman" panose="02020603050405020304" pitchFamily="18" charset="0"/>
              <a:cs typeface="Times New Roman" panose="02020603050405020304" pitchFamily="18" charset="0"/>
            </a:rPr>
            <a:t> </a:t>
          </a:r>
          <a:r>
            <a:rPr lang="vi-VN" sz="2400" kern="1200" dirty="0">
              <a:latin typeface="Times New Roman" panose="02020603050405020304" pitchFamily="18" charset="0"/>
              <a:cs typeface="Times New Roman" panose="02020603050405020304" pitchFamily="18" charset="0"/>
            </a:rPr>
            <a:t>GV, nhà trường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sở</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tiến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lượng</a:t>
          </a:r>
          <a:r>
            <a:rPr lang="vi-VN" sz="2400" kern="1200" dirty="0">
              <a:latin typeface="Times New Roman" panose="02020603050405020304" pitchFamily="18" charset="0"/>
              <a:cs typeface="Times New Roman" panose="02020603050405020304" pitchFamily="18" charset="0"/>
            </a:rPr>
            <a:t>.</a:t>
          </a:r>
          <a:endParaRPr lang="en-US" sz="2400" kern="1200" dirty="0" err="1">
            <a:latin typeface="Times New Roman" panose="02020603050405020304" pitchFamily="18" charset="0"/>
            <a:cs typeface="Times New Roman" panose="02020603050405020304" pitchFamily="18" charset="0"/>
          </a:endParaRPr>
        </a:p>
        <a:p>
          <a:pPr marL="228600" lvl="1" indent="-228600" algn="l" defTabSz="1066800">
            <a:lnSpc>
              <a:spcPct val="114000"/>
            </a:lnSpc>
            <a:spcBef>
              <a:spcPct val="0"/>
            </a:spcBef>
            <a:spcAft>
              <a:spcPts val="0"/>
            </a:spcAft>
            <a:buChar char="•"/>
          </a:pPr>
          <a:r>
            <a:rPr lang="vi-VN" sz="2400" kern="1200" dirty="0">
              <a:latin typeface="Times New Roman" panose="02020603050405020304" pitchFamily="18" charset="0"/>
              <a:cs typeface="Times New Roman" panose="02020603050405020304" pitchFamily="18" charset="0"/>
            </a:rPr>
            <a:t>Thực hiện đúng quyền, nghĩa vụ và trách nhiệm của </a:t>
          </a:r>
          <a:r>
            <a:rPr lang="en-US" sz="2400" kern="1200" dirty="0">
              <a:latin typeface="Times New Roman" panose="02020603050405020304" pitchFamily="18" charset="0"/>
              <a:cs typeface="Times New Roman" panose="02020603050405020304" pitchFamily="18" charset="0"/>
            </a:rPr>
            <a:t>SV </a:t>
          </a:r>
          <a:r>
            <a:rPr lang="vi-VN" sz="2400" kern="1200" dirty="0">
              <a:latin typeface="Times New Roman" panose="02020603050405020304" pitchFamily="18" charset="0"/>
              <a:cs typeface="Times New Roman" panose="02020603050405020304" pitchFamily="18" charset="0"/>
            </a:rPr>
            <a:t>được pháp luật quy định.</a:t>
          </a:r>
          <a:endParaRPr lang="en-US" sz="2400" kern="1200" dirty="0" err="1">
            <a:latin typeface="Times New Roman" panose="02020603050405020304" pitchFamily="18" charset="0"/>
            <a:cs typeface="Times New Roman" panose="02020603050405020304" pitchFamily="18" charset="0"/>
          </a:endParaRPr>
        </a:p>
        <a:p>
          <a:pPr marL="228600" lvl="1" indent="-228600" algn="l" defTabSz="889000">
            <a:lnSpc>
              <a:spcPct val="100000"/>
            </a:lnSpc>
            <a:spcBef>
              <a:spcPct val="0"/>
            </a:spcBef>
            <a:spcAft>
              <a:spcPts val="600"/>
            </a:spcAft>
            <a:buChar char="•"/>
          </a:pPr>
          <a:endParaRPr lang="en-US" sz="2000" kern="1200" dirty="0" err="1"/>
        </a:p>
      </dsp:txBody>
      <dsp:txXfrm>
        <a:off x="2208" y="5113"/>
        <a:ext cx="4512165" cy="52182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3AEE0-FA44-4D49-B58A-E4FC6EDBC4A0}">
      <dsp:nvSpPr>
        <dsp:cNvPr id="0" name=""/>
        <dsp:cNvSpPr/>
      </dsp:nvSpPr>
      <dsp:spPr>
        <a:xfrm>
          <a:off x="2754171" y="471"/>
          <a:ext cx="1884240" cy="1840225"/>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A927EC-76CF-4F04-B182-1D2B98444CE7}">
      <dsp:nvSpPr>
        <dsp:cNvPr id="0" name=""/>
        <dsp:cNvSpPr/>
      </dsp:nvSpPr>
      <dsp:spPr>
        <a:xfrm>
          <a:off x="1949" y="471"/>
          <a:ext cx="2752222" cy="18402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latin typeface="Times New Roman" panose="02020603050405020304" pitchFamily="18" charset="0"/>
              <a:ea typeface="+mn-ea"/>
              <a:cs typeface="Times New Roman" panose="02020603050405020304" pitchFamily="18" charset="0"/>
            </a:rPr>
            <a:t>Tham</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gia</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công</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tác</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tự</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đánh</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giá</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và</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đánh</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giá</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ngoài</a:t>
          </a:r>
          <a:r>
            <a:rPr lang="en-US" sz="2600" kern="1200" dirty="0">
              <a:latin typeface="Times New Roman" panose="02020603050405020304" pitchFamily="18" charset="0"/>
              <a:ea typeface="+mn-ea"/>
              <a:cs typeface="Times New Roman" panose="02020603050405020304" pitchFamily="18" charset="0"/>
            </a:rPr>
            <a:t> CTĐT </a:t>
          </a:r>
          <a:r>
            <a:rPr lang="en-US" sz="2600" kern="1200" dirty="0" err="1">
              <a:latin typeface="Times New Roman" panose="02020603050405020304" pitchFamily="18" charset="0"/>
              <a:ea typeface="+mn-ea"/>
              <a:cs typeface="Times New Roman" panose="02020603050405020304" pitchFamily="18" charset="0"/>
            </a:rPr>
            <a:t>và</a:t>
          </a:r>
          <a:r>
            <a:rPr lang="en-US" sz="2600" kern="1200" dirty="0">
              <a:latin typeface="Times New Roman" panose="02020603050405020304" pitchFamily="18" charset="0"/>
              <a:ea typeface="+mn-ea"/>
              <a:cs typeface="Times New Roman" panose="02020603050405020304" pitchFamily="18" charset="0"/>
            </a:rPr>
            <a:t> CSGD.</a:t>
          </a:r>
          <a:endParaRPr lang="en-US" sz="2600" dirty="0">
            <a:latin typeface="Times New Roman" panose="02020603050405020304" pitchFamily="18" charset="0"/>
            <a:cs typeface="Times New Roman" panose="02020603050405020304" pitchFamily="18" charset="0"/>
          </a:endParaRPr>
        </a:p>
      </dsp:txBody>
      <dsp:txXfrm>
        <a:off x="91781" y="90303"/>
        <a:ext cx="2572558" cy="1660561"/>
      </dsp:txXfrm>
    </dsp:sp>
    <dsp:sp modelId="{A96E8BCB-3AC8-4E26-9914-D5A98C5A9B36}">
      <dsp:nvSpPr>
        <dsp:cNvPr id="0" name=""/>
        <dsp:cNvSpPr/>
      </dsp:nvSpPr>
      <dsp:spPr>
        <a:xfrm>
          <a:off x="2754171" y="2024720"/>
          <a:ext cx="1884240" cy="1840225"/>
        </a:xfrm>
        <a:prstGeom prst="rightArrow">
          <a:avLst>
            <a:gd name="adj1" fmla="val 75000"/>
            <a:gd name="adj2" fmla="val 50000"/>
          </a:avLst>
        </a:prstGeom>
        <a:solidFill>
          <a:schemeClr val="accent4">
            <a:tint val="40000"/>
            <a:alpha val="90000"/>
            <a:hueOff val="-3050980"/>
            <a:satOff val="31488"/>
            <a:lumOff val="1491"/>
            <a:alphaOff val="0"/>
          </a:schemeClr>
        </a:solidFill>
        <a:ln w="25400" cap="flat" cmpd="sng" algn="ctr">
          <a:solidFill>
            <a:schemeClr val="accent4">
              <a:tint val="40000"/>
              <a:alpha val="90000"/>
              <a:hueOff val="-3050980"/>
              <a:satOff val="31488"/>
              <a:lumOff val="1491"/>
              <a:alphaOff val="0"/>
            </a:schemeClr>
          </a:solidFill>
          <a:prstDash val="solid"/>
        </a:ln>
        <a:effectLst/>
      </dsp:spPr>
      <dsp:style>
        <a:lnRef idx="2">
          <a:scrgbClr r="0" g="0" b="0"/>
        </a:lnRef>
        <a:fillRef idx="1">
          <a:scrgbClr r="0" g="0" b="0"/>
        </a:fillRef>
        <a:effectRef idx="0">
          <a:scrgbClr r="0" g="0" b="0"/>
        </a:effectRef>
        <a:fontRef idx="minor"/>
      </dsp:style>
    </dsp:sp>
    <dsp:sp modelId="{5657D5B9-4927-4AF5-AAB0-7D1A10F8D3C4}">
      <dsp:nvSpPr>
        <dsp:cNvPr id="0" name=""/>
        <dsp:cNvSpPr/>
      </dsp:nvSpPr>
      <dsp:spPr>
        <a:xfrm>
          <a:off x="1949" y="2024720"/>
          <a:ext cx="2752222" cy="1840225"/>
        </a:xfrm>
        <a:prstGeom prst="roundRect">
          <a:avLst/>
        </a:prstGeom>
        <a:solidFill>
          <a:schemeClr val="accent4">
            <a:hueOff val="-3889248"/>
            <a:satOff val="42071"/>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latin typeface="Times New Roman" panose="02020603050405020304" pitchFamily="18" charset="0"/>
              <a:ea typeface="+mn-ea"/>
              <a:cs typeface="Times New Roman" panose="02020603050405020304" pitchFamily="18" charset="0"/>
            </a:rPr>
            <a:t>Tham</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gia</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công</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tác</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xếp</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hạng</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trường</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đại</a:t>
          </a:r>
          <a:r>
            <a:rPr lang="en-US" sz="2600" kern="1200" dirty="0">
              <a:latin typeface="Times New Roman" panose="02020603050405020304" pitchFamily="18" charset="0"/>
              <a:ea typeface="+mn-ea"/>
              <a:cs typeface="Times New Roman" panose="02020603050405020304" pitchFamily="18" charset="0"/>
            </a:rPr>
            <a:t> </a:t>
          </a:r>
          <a:r>
            <a:rPr lang="en-US" sz="2600" kern="1200" dirty="0" err="1">
              <a:latin typeface="Times New Roman" panose="02020603050405020304" pitchFamily="18" charset="0"/>
              <a:ea typeface="+mn-ea"/>
              <a:cs typeface="Times New Roman" panose="02020603050405020304" pitchFamily="18" charset="0"/>
            </a:rPr>
            <a:t>học</a:t>
          </a:r>
          <a:r>
            <a:rPr lang="en-US" sz="2600" kern="1200" dirty="0">
              <a:latin typeface="Times New Roman" panose="02020603050405020304" pitchFamily="18" charset="0"/>
              <a:ea typeface="+mn-ea"/>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dsp:txBody>
      <dsp:txXfrm>
        <a:off x="91781" y="2114552"/>
        <a:ext cx="2572558" cy="16605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FAAB6-08CE-48F7-B818-CAA7031B3E20}">
      <dsp:nvSpPr>
        <dsp:cNvPr id="0" name=""/>
        <dsp:cNvSpPr/>
      </dsp:nvSpPr>
      <dsp:spPr>
        <a:xfrm>
          <a:off x="0" y="0"/>
          <a:ext cx="5832764" cy="146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just" defTabSz="1155700">
            <a:lnSpc>
              <a:spcPct val="90000"/>
            </a:lnSpc>
            <a:spcBef>
              <a:spcPct val="0"/>
            </a:spcBef>
            <a:spcAft>
              <a:spcPct val="35000"/>
            </a:spcAft>
            <a:buNone/>
          </a:pPr>
          <a:r>
            <a:rPr lang="en-US" sz="2600" kern="1200" dirty="0" err="1">
              <a:latin typeface="Times New Roman" panose="02020603050405020304" pitchFamily="18" charset="0"/>
              <a:cs typeface="Times New Roman" panose="02020603050405020304" pitchFamily="18" charset="0"/>
            </a:rPr>
            <a:t>Để</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chuyên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gia</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có</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thể</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hiểu</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được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thực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trạng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của</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nhà</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trường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và</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có</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những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khuyến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nghị</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chính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xác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cần</a:t>
          </a:r>
          <a:r>
            <a:rPr lang="en-US" sz="2600" kern="1200" dirty="0">
              <a:latin typeface="Times New Roman" panose="02020603050405020304" pitchFamily="18" charset="0"/>
              <a:cs typeface="Times New Roman" panose="02020603050405020304" pitchFamily="18" charset="0"/>
            </a:rPr>
            <a:t>:</a:t>
          </a:r>
        </a:p>
      </dsp:txBody>
      <dsp:txXfrm>
        <a:off x="0" y="0"/>
        <a:ext cx="5832764" cy="1468800"/>
      </dsp:txXfrm>
    </dsp:sp>
    <dsp:sp modelId="{905C0789-13AD-44BA-95A8-B7C35AB9B211}">
      <dsp:nvSpPr>
        <dsp:cNvPr id="0" name=""/>
        <dsp:cNvSpPr/>
      </dsp:nvSpPr>
      <dsp:spPr>
        <a:xfrm>
          <a:off x="0" y="1472917"/>
          <a:ext cx="5832764" cy="363986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just" defTabSz="1155700">
            <a:lnSpc>
              <a:spcPct val="100000"/>
            </a:lnSpc>
            <a:spcBef>
              <a:spcPct val="0"/>
            </a:spcBef>
            <a:spcAft>
              <a:spcPts val="600"/>
            </a:spcAft>
            <a:buChar char="•"/>
          </a:pPr>
          <a:r>
            <a:rPr lang="en-US" sz="2600" kern="1200" dirty="0" err="1">
              <a:latin typeface="Times New Roman" panose="02020603050405020304" pitchFamily="18" charset="0"/>
              <a:cs typeface="Times New Roman" panose="02020603050405020304" pitchFamily="18" charset="0"/>
            </a:rPr>
            <a:t>Nắm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vững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các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quy</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chế</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quy</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định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liên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quan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đến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người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học</a:t>
          </a:r>
          <a:r>
            <a:rPr lang="en-US" sz="2600" kern="1200" dirty="0">
              <a:latin typeface="Times New Roman" panose="02020603050405020304" pitchFamily="18" charset="0"/>
              <a:cs typeface="Times New Roman" panose="02020603050405020304" pitchFamily="18" charset="0"/>
            </a:rPr>
            <a:t>. </a:t>
          </a:r>
        </a:p>
        <a:p>
          <a:pPr marL="228600" lvl="1" indent="-228600" algn="just" defTabSz="1155700">
            <a:lnSpc>
              <a:spcPct val="100000"/>
            </a:lnSpc>
            <a:spcBef>
              <a:spcPct val="0"/>
            </a:spcBef>
            <a:spcAft>
              <a:spcPts val="600"/>
            </a:spcAft>
            <a:buChar char="•"/>
          </a:pPr>
          <a:r>
            <a:rPr lang="en-US" sz="2600" kern="1200" dirty="0" err="1">
              <a:latin typeface="Times New Roman" panose="02020603050405020304" pitchFamily="18" charset="0"/>
              <a:cs typeface="Times New Roman" panose="02020603050405020304" pitchFamily="18" charset="0"/>
            </a:rPr>
            <a:t>Cung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cấp</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đầy</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đủ</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thông</a:t>
          </a:r>
          <a:r>
            <a:rPr lang="en-US" sz="2600" kern="1200" dirty="0">
              <a:latin typeface="Times New Roman" panose="02020603050405020304" pitchFamily="18" charset="0"/>
              <a:cs typeface="Times New Roman" panose="02020603050405020304" pitchFamily="18" charset="0"/>
            </a:rPr>
            <a:t> tin </a:t>
          </a:r>
          <a:r>
            <a:rPr lang="en-US" sz="2600" kern="1200" dirty="0" err="1">
              <a:latin typeface="Times New Roman" panose="02020603050405020304" pitchFamily="18" charset="0"/>
              <a:cs typeface="Times New Roman" panose="02020603050405020304" pitchFamily="18" charset="0"/>
            </a:rPr>
            <a:t>theo</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yêu</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cầu</a:t>
          </a:r>
          <a:r>
            <a:rPr lang="en-US" sz="2600" kern="1200" dirty="0">
              <a:latin typeface="Times New Roman" panose="02020603050405020304" pitchFamily="18" charset="0"/>
              <a:cs typeface="Times New Roman" panose="02020603050405020304" pitchFamily="18" charset="0"/>
            </a:rPr>
            <a:t>.</a:t>
          </a:r>
        </a:p>
        <a:p>
          <a:pPr marL="228600" lvl="1" indent="-228600" algn="just" defTabSz="1155700">
            <a:lnSpc>
              <a:spcPct val="100000"/>
            </a:lnSpc>
            <a:spcBef>
              <a:spcPct val="0"/>
            </a:spcBef>
            <a:spcAft>
              <a:spcPts val="600"/>
            </a:spcAft>
            <a:buChar char="•"/>
          </a:pPr>
          <a:r>
            <a:rPr lang="en-US" sz="2600" kern="1200" dirty="0" err="1">
              <a:latin typeface="Times New Roman" panose="02020603050405020304" pitchFamily="18" charset="0"/>
              <a:cs typeface="Times New Roman" panose="02020603050405020304" pitchFamily="18" charset="0"/>
            </a:rPr>
            <a:t>Tham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dự</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phỏng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vấn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đúng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giờ</a:t>
          </a:r>
          <a:endParaRPr lang="en-US" sz="2600" kern="1200" dirty="0">
            <a:latin typeface="Times New Roman" panose="02020603050405020304" pitchFamily="18" charset="0"/>
            <a:cs typeface="Times New Roman" panose="02020603050405020304" pitchFamily="18" charset="0"/>
          </a:endParaRPr>
        </a:p>
        <a:p>
          <a:pPr marL="228600" lvl="1" indent="-228600" algn="just" defTabSz="1155700">
            <a:lnSpc>
              <a:spcPct val="100000"/>
            </a:lnSpc>
            <a:spcBef>
              <a:spcPct val="0"/>
            </a:spcBef>
            <a:spcAft>
              <a:spcPts val="600"/>
            </a:spcAft>
            <a:buChar char="•"/>
          </a:pPr>
          <a:r>
            <a:rPr lang="en-US" sz="2600" kern="1200" dirty="0" err="1">
              <a:latin typeface="Times New Roman" panose="02020603050405020304" pitchFamily="18" charset="0"/>
              <a:cs typeface="Times New Roman" panose="02020603050405020304" pitchFamily="18" charset="0"/>
            </a:rPr>
            <a:t>Trả</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lời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phỏng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vấn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trung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thực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khách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quan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mang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tính</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chất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xây</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dựng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để</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nhà</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trường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làm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cơ</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sở</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cải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tiến</a:t>
          </a:r>
          <a:endParaRPr lang="en-US" sz="2600" kern="1200" dirty="0">
            <a:latin typeface="Times New Roman" panose="02020603050405020304" pitchFamily="18" charset="0"/>
            <a:cs typeface="Times New Roman" panose="02020603050405020304" pitchFamily="18" charset="0"/>
          </a:endParaRPr>
        </a:p>
      </dsp:txBody>
      <dsp:txXfrm>
        <a:off x="0" y="1472917"/>
        <a:ext cx="5832764" cy="36398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A540F-359F-437A-BEA7-98884C5AD2DE}">
      <dsp:nvSpPr>
        <dsp:cNvPr id="0" name=""/>
        <dsp:cNvSpPr/>
      </dsp:nvSpPr>
      <dsp:spPr>
        <a:xfrm>
          <a:off x="357847" y="336464"/>
          <a:ext cx="5083375" cy="158855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5981" tIns="99060" rIns="99060" bIns="99060" numCol="1" spcCol="1270" anchor="ctr" anchorCtr="0">
          <a:noAutofit/>
        </a:bodyPr>
        <a:lstStyle/>
        <a:p>
          <a:pPr marL="0" lvl="0" indent="0" algn="just" defTabSz="1155700">
            <a:lnSpc>
              <a:spcPct val="90000"/>
            </a:lnSpc>
            <a:spcBef>
              <a:spcPct val="0"/>
            </a:spcBef>
            <a:spcAft>
              <a:spcPct val="35000"/>
            </a:spcAft>
            <a:buNone/>
          </a:pPr>
          <a:r>
            <a:rPr lang="en-US" sz="2600" kern="1200" dirty="0" err="1">
              <a:effectLst/>
              <a:latin typeface="Times New Roman" panose="02020603050405020304" pitchFamily="18" charset="0"/>
              <a:ea typeface="Times New Roman" panose="02020603050405020304" pitchFamily="18" charset="0"/>
            </a:rPr>
            <a:t>Mỗi</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lớp</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có</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một</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thời</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hạn</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đăng</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ký</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nhất</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định</a:t>
          </a:r>
          <a:r>
            <a:rPr lang="en-US" sz="2600" kern="1200" dirty="0">
              <a:effectLst/>
              <a:latin typeface="Times New Roman" panose="02020603050405020304" pitchFamily="18" charset="0"/>
              <a:ea typeface="Times New Roman" panose="02020603050405020304" pitchFamily="18" charset="0"/>
            </a:rPr>
            <a:t>, SV </a:t>
          </a:r>
          <a:r>
            <a:rPr lang="en-US" sz="2600" kern="1200" dirty="0" err="1">
              <a:effectLst/>
              <a:latin typeface="Times New Roman" panose="02020603050405020304" pitchFamily="18" charset="0"/>
              <a:ea typeface="Times New Roman" panose="02020603050405020304" pitchFamily="18" charset="0"/>
            </a:rPr>
            <a:t>theo</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dõi</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lịch</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đánh</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giá</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của</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mình</a:t>
          </a:r>
          <a:endParaRPr lang="en-US" sz="2600" kern="1200" dirty="0"/>
        </a:p>
      </dsp:txBody>
      <dsp:txXfrm>
        <a:off x="357847" y="336464"/>
        <a:ext cx="5083375" cy="1588554"/>
      </dsp:txXfrm>
    </dsp:sp>
    <dsp:sp modelId="{50CC5220-369D-4B35-A8A9-88C0932DB56F}">
      <dsp:nvSpPr>
        <dsp:cNvPr id="0" name=""/>
        <dsp:cNvSpPr/>
      </dsp:nvSpPr>
      <dsp:spPr>
        <a:xfrm>
          <a:off x="146039" y="107006"/>
          <a:ext cx="1111988" cy="1667982"/>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DDA861-794E-4156-AFB6-3949594EA61A}">
      <dsp:nvSpPr>
        <dsp:cNvPr id="0" name=""/>
        <dsp:cNvSpPr/>
      </dsp:nvSpPr>
      <dsp:spPr>
        <a:xfrm>
          <a:off x="5939003" y="336464"/>
          <a:ext cx="5083375" cy="158855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5981"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kern="1200" dirty="0">
              <a:effectLst/>
              <a:latin typeface="Times New Roman" panose="02020603050405020304" pitchFamily="18" charset="0"/>
              <a:ea typeface="Times New Roman" panose="02020603050405020304" pitchFamily="18" charset="0"/>
            </a:rPr>
            <a:t>SV </a:t>
          </a:r>
          <a:r>
            <a:rPr lang="en-US" sz="2000" kern="1200" dirty="0" err="1">
              <a:effectLst/>
              <a:latin typeface="Times New Roman" panose="02020603050405020304" pitchFamily="18" charset="0"/>
              <a:ea typeface="Times New Roman" panose="02020603050405020304" pitchFamily="18" charset="0"/>
            </a:rPr>
            <a:t>bắt</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buộc</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phải</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phản</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hồi</a:t>
          </a:r>
          <a:r>
            <a:rPr lang="en-US" sz="2000" kern="1200" dirty="0">
              <a:effectLst/>
              <a:latin typeface="Times New Roman" panose="02020603050405020304" pitchFamily="18" charset="0"/>
              <a:ea typeface="Times New Roman" panose="02020603050405020304" pitchFamily="18" charset="0"/>
            </a:rPr>
            <a:t> ý </a:t>
          </a:r>
          <a:r>
            <a:rPr lang="en-US" sz="2000" kern="1200" dirty="0" err="1">
              <a:effectLst/>
              <a:latin typeface="Times New Roman" panose="02020603050405020304" pitchFamily="18" charset="0"/>
              <a:ea typeface="Times New Roman" panose="02020603050405020304" pitchFamily="18" charset="0"/>
            </a:rPr>
            <a:t>kiến</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về</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hoạt</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động</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giảng</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dạy</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của</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giảng</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viên</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và</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hoạt</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động</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hỗ</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trợ</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đào</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tạo</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của</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nhà</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trường</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thì</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mới</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được</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xem</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điểm</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học</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phần</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đăng</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ký</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học</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phần</a:t>
          </a:r>
          <a:r>
            <a:rPr lang="en-US" sz="2000" kern="1200" dirty="0">
              <a:effectLst/>
              <a:latin typeface="Times New Roman" panose="02020603050405020304" pitchFamily="18" charset="0"/>
              <a:ea typeface="Times New Roman" panose="02020603050405020304" pitchFamily="18" charset="0"/>
            </a:rPr>
            <a:t> ở </a:t>
          </a:r>
          <a:r>
            <a:rPr lang="en-US" sz="2000" kern="1200" dirty="0" err="1">
              <a:effectLst/>
              <a:latin typeface="Times New Roman" panose="02020603050405020304" pitchFamily="18" charset="0"/>
              <a:ea typeface="Times New Roman" panose="02020603050405020304" pitchFamily="18" charset="0"/>
            </a:rPr>
            <a:t>học</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kỳ</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tiếp</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theo</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và</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xem</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lịch</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thi</a:t>
          </a:r>
          <a:endParaRPr lang="en-US" sz="2000" kern="1200" dirty="0"/>
        </a:p>
      </dsp:txBody>
      <dsp:txXfrm>
        <a:off x="5939003" y="336464"/>
        <a:ext cx="5083375" cy="1588554"/>
      </dsp:txXfrm>
    </dsp:sp>
    <dsp:sp modelId="{7CC9C396-2C4D-4D41-89FB-72F89B28B43C}">
      <dsp:nvSpPr>
        <dsp:cNvPr id="0" name=""/>
        <dsp:cNvSpPr/>
      </dsp:nvSpPr>
      <dsp:spPr>
        <a:xfrm>
          <a:off x="5727196" y="107006"/>
          <a:ext cx="1111988" cy="1667982"/>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14694-EAEF-4EA8-B90A-E9890907F142}">
      <dsp:nvSpPr>
        <dsp:cNvPr id="0" name=""/>
        <dsp:cNvSpPr/>
      </dsp:nvSpPr>
      <dsp:spPr>
        <a:xfrm>
          <a:off x="357847" y="2336278"/>
          <a:ext cx="5083375" cy="158855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5981" tIns="99060" rIns="99060" bIns="99060" numCol="1" spcCol="1270" anchor="ctr" anchorCtr="0">
          <a:noAutofit/>
        </a:bodyPr>
        <a:lstStyle/>
        <a:p>
          <a:pPr marL="0" lvl="0" indent="0" algn="just" defTabSz="1155700">
            <a:lnSpc>
              <a:spcPct val="90000"/>
            </a:lnSpc>
            <a:spcBef>
              <a:spcPct val="0"/>
            </a:spcBef>
            <a:spcAft>
              <a:spcPct val="35000"/>
            </a:spcAft>
            <a:buNone/>
          </a:pPr>
          <a:r>
            <a:rPr lang="en-US" sz="2600" kern="1200" dirty="0" err="1">
              <a:effectLst/>
              <a:latin typeface="Times New Roman" panose="02020603050405020304" pitchFamily="18" charset="0"/>
              <a:ea typeface="Times New Roman" panose="02020603050405020304" pitchFamily="18" charset="0"/>
            </a:rPr>
            <a:t>Những</a:t>
          </a:r>
          <a:r>
            <a:rPr lang="en-US" sz="2600" kern="1200" dirty="0">
              <a:effectLst/>
              <a:latin typeface="Times New Roman" panose="02020603050405020304" pitchFamily="18" charset="0"/>
              <a:ea typeface="Times New Roman" panose="02020603050405020304" pitchFamily="18" charset="0"/>
            </a:rPr>
            <a:t> SV </a:t>
          </a:r>
          <a:r>
            <a:rPr lang="en-US" sz="2600" kern="1200" dirty="0" err="1">
              <a:effectLst/>
              <a:latin typeface="Times New Roman" panose="02020603050405020304" pitchFamily="18" charset="0"/>
              <a:ea typeface="Times New Roman" panose="02020603050405020304" pitchFamily="18" charset="0"/>
            </a:rPr>
            <a:t>nào</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không</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thực</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hiện</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việc</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phản</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hồi</a:t>
          </a:r>
          <a:r>
            <a:rPr lang="en-US" sz="2600" kern="1200" dirty="0">
              <a:effectLst/>
              <a:latin typeface="Times New Roman" panose="02020603050405020304" pitchFamily="18" charset="0"/>
              <a:ea typeface="Times New Roman" panose="02020603050405020304" pitchFamily="18" charset="0"/>
            </a:rPr>
            <a:t> ý </a:t>
          </a:r>
          <a:r>
            <a:rPr lang="en-US" sz="2600" kern="1200" dirty="0" err="1">
              <a:effectLst/>
              <a:latin typeface="Times New Roman" panose="02020603050405020304" pitchFamily="18" charset="0"/>
              <a:ea typeface="Times New Roman" panose="02020603050405020304" pitchFamily="18" charset="0"/>
            </a:rPr>
            <a:t>kiến</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sẽ</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bị</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trừ</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điểm</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rèn</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luyện</a:t>
          </a:r>
          <a:endParaRPr lang="en-US" sz="2600" kern="1200" dirty="0"/>
        </a:p>
      </dsp:txBody>
      <dsp:txXfrm>
        <a:off x="357847" y="2336278"/>
        <a:ext cx="5083375" cy="1588554"/>
      </dsp:txXfrm>
    </dsp:sp>
    <dsp:sp modelId="{1F4D18B3-C0B6-4C0E-8271-011A7F67E87F}">
      <dsp:nvSpPr>
        <dsp:cNvPr id="0" name=""/>
        <dsp:cNvSpPr/>
      </dsp:nvSpPr>
      <dsp:spPr>
        <a:xfrm>
          <a:off x="146039" y="2106820"/>
          <a:ext cx="1111988" cy="1667982"/>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3211D-BBBD-421D-9272-0A6660475928}">
      <dsp:nvSpPr>
        <dsp:cNvPr id="0" name=""/>
        <dsp:cNvSpPr/>
      </dsp:nvSpPr>
      <dsp:spPr>
        <a:xfrm>
          <a:off x="5939003" y="2336278"/>
          <a:ext cx="5083375" cy="158855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5981" tIns="99060" rIns="99060" bIns="99060" numCol="1" spcCol="1270" anchor="ctr" anchorCtr="0">
          <a:noAutofit/>
        </a:bodyPr>
        <a:lstStyle/>
        <a:p>
          <a:pPr marL="0" lvl="0" indent="0" algn="just" defTabSz="1155700">
            <a:lnSpc>
              <a:spcPct val="90000"/>
            </a:lnSpc>
            <a:spcBef>
              <a:spcPct val="0"/>
            </a:spcBef>
            <a:spcAft>
              <a:spcPct val="35000"/>
            </a:spcAft>
            <a:buNone/>
          </a:pPr>
          <a:r>
            <a:rPr lang="en-US" sz="2600" kern="1200" dirty="0" err="1">
              <a:effectLst/>
              <a:latin typeface="Times New Roman" panose="02020603050405020304" pitchFamily="18" charset="0"/>
              <a:ea typeface="Times New Roman" panose="02020603050405020304" pitchFamily="18" charset="0"/>
            </a:rPr>
            <a:t>Nghiêm</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cấm</a:t>
          </a:r>
          <a:r>
            <a:rPr lang="en-US" sz="2600" kern="1200" dirty="0">
              <a:effectLst/>
              <a:latin typeface="Times New Roman" panose="02020603050405020304" pitchFamily="18" charset="0"/>
              <a:ea typeface="Times New Roman" panose="02020603050405020304" pitchFamily="18" charset="0"/>
            </a:rPr>
            <a:t> SV </a:t>
          </a:r>
          <a:r>
            <a:rPr lang="en-US" sz="2600" kern="1200" dirty="0" err="1">
              <a:effectLst/>
              <a:latin typeface="Times New Roman" panose="02020603050405020304" pitchFamily="18" charset="0"/>
              <a:ea typeface="Times New Roman" panose="02020603050405020304" pitchFamily="18" charset="0"/>
            </a:rPr>
            <a:t>phản</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hồi</a:t>
          </a:r>
          <a:r>
            <a:rPr lang="en-US" sz="2600" kern="1200" dirty="0">
              <a:effectLst/>
              <a:latin typeface="Times New Roman" panose="02020603050405020304" pitchFamily="18" charset="0"/>
              <a:ea typeface="Times New Roman" panose="02020603050405020304" pitchFamily="18" charset="0"/>
            </a:rPr>
            <a:t> ý </a:t>
          </a:r>
          <a:r>
            <a:rPr lang="en-US" sz="2600" kern="1200" dirty="0" err="1">
              <a:effectLst/>
              <a:latin typeface="Times New Roman" panose="02020603050405020304" pitchFamily="18" charset="0"/>
              <a:ea typeface="Times New Roman" panose="02020603050405020304" pitchFamily="18" charset="0"/>
            </a:rPr>
            <a:t>kiến</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hộ</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cho</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các</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bạn</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khác</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Các</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trường</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hợp</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bị</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phát</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hiện</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sẽ</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bị</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xử</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lí</a:t>
          </a:r>
          <a:endParaRPr lang="en-US" sz="2600" kern="1200" dirty="0"/>
        </a:p>
      </dsp:txBody>
      <dsp:txXfrm>
        <a:off x="5939003" y="2336278"/>
        <a:ext cx="5083375" cy="1588554"/>
      </dsp:txXfrm>
    </dsp:sp>
    <dsp:sp modelId="{725AE227-8B31-45BA-98EE-E4C73AF815DE}">
      <dsp:nvSpPr>
        <dsp:cNvPr id="0" name=""/>
        <dsp:cNvSpPr/>
      </dsp:nvSpPr>
      <dsp:spPr>
        <a:xfrm>
          <a:off x="5727196" y="2106820"/>
          <a:ext cx="1111988" cy="1667982"/>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5AFA20-09B4-44A8-87CE-4898B7116339}">
      <dsp:nvSpPr>
        <dsp:cNvPr id="0" name=""/>
        <dsp:cNvSpPr/>
      </dsp:nvSpPr>
      <dsp:spPr>
        <a:xfrm>
          <a:off x="357847" y="4336092"/>
          <a:ext cx="5083375" cy="158855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5981" tIns="99060" rIns="99060" bIns="99060" numCol="1" spcCol="1270" anchor="ctr" anchorCtr="0">
          <a:noAutofit/>
        </a:bodyPr>
        <a:lstStyle/>
        <a:p>
          <a:pPr marL="0" lvl="0" indent="0" algn="just" defTabSz="1155700">
            <a:lnSpc>
              <a:spcPct val="90000"/>
            </a:lnSpc>
            <a:spcBef>
              <a:spcPct val="0"/>
            </a:spcBef>
            <a:spcAft>
              <a:spcPct val="35000"/>
            </a:spcAft>
            <a:buNone/>
          </a:pPr>
          <a:r>
            <a:rPr lang="en-US" sz="2600" kern="1200" dirty="0" err="1">
              <a:effectLst/>
              <a:latin typeface="Times New Roman" panose="02020603050405020304" pitchFamily="18" charset="0"/>
              <a:ea typeface="Times New Roman" panose="02020603050405020304" pitchFamily="18" charset="0"/>
            </a:rPr>
            <a:t>Tránh</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đưa</a:t>
          </a:r>
          <a:r>
            <a:rPr lang="en-US" sz="2600" kern="1200" dirty="0">
              <a:effectLst/>
              <a:latin typeface="Times New Roman" panose="02020603050405020304" pitchFamily="18" charset="0"/>
              <a:ea typeface="Times New Roman" panose="02020603050405020304" pitchFamily="18" charset="0"/>
            </a:rPr>
            <a:t> ra </a:t>
          </a:r>
          <a:r>
            <a:rPr lang="en-US" sz="2600" kern="1200" dirty="0" err="1">
              <a:effectLst/>
              <a:latin typeface="Times New Roman" panose="02020603050405020304" pitchFamily="18" charset="0"/>
              <a:ea typeface="Times New Roman" panose="02020603050405020304" pitchFamily="18" charset="0"/>
            </a:rPr>
            <a:t>các</a:t>
          </a:r>
          <a:r>
            <a:rPr lang="en-US" sz="2600" kern="1200" dirty="0">
              <a:effectLst/>
              <a:latin typeface="Times New Roman" panose="02020603050405020304" pitchFamily="18" charset="0"/>
              <a:ea typeface="Times New Roman" panose="02020603050405020304" pitchFamily="18" charset="0"/>
            </a:rPr>
            <a:t> ý </a:t>
          </a:r>
          <a:r>
            <a:rPr lang="en-US" sz="2600" kern="1200" dirty="0" err="1">
              <a:effectLst/>
              <a:latin typeface="Times New Roman" panose="02020603050405020304" pitchFamily="18" charset="0"/>
              <a:ea typeface="Times New Roman" panose="02020603050405020304" pitchFamily="18" charset="0"/>
            </a:rPr>
            <a:t>kiến</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phản</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hồi</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bị</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tình</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cảm</a:t>
          </a:r>
          <a:r>
            <a:rPr lang="en-US" sz="2600" kern="1200" dirty="0">
              <a:effectLst/>
              <a:latin typeface="Times New Roman" panose="02020603050405020304" pitchFamily="18" charset="0"/>
              <a:ea typeface="Times New Roman" panose="02020603050405020304" pitchFamily="18" charset="0"/>
            </a:rPr>
            <a:t> chi </a:t>
          </a:r>
          <a:r>
            <a:rPr lang="en-US" sz="2600" kern="1200" dirty="0" err="1">
              <a:effectLst/>
              <a:latin typeface="Times New Roman" panose="02020603050405020304" pitchFamily="18" charset="0"/>
              <a:ea typeface="Times New Roman" panose="02020603050405020304" pitchFamily="18" charset="0"/>
            </a:rPr>
            <a:t>phối</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và</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xem</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việc</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phản</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hồi</a:t>
          </a:r>
          <a:r>
            <a:rPr lang="en-US" sz="2600" kern="1200" dirty="0">
              <a:effectLst/>
              <a:latin typeface="Times New Roman" panose="02020603050405020304" pitchFamily="18" charset="0"/>
              <a:ea typeface="Times New Roman" panose="02020603050405020304" pitchFamily="18" charset="0"/>
            </a:rPr>
            <a:t> ý </a:t>
          </a:r>
          <a:r>
            <a:rPr lang="en-US" sz="2600" kern="1200" dirty="0" err="1">
              <a:effectLst/>
              <a:latin typeface="Times New Roman" panose="02020603050405020304" pitchFamily="18" charset="0"/>
              <a:ea typeface="Times New Roman" panose="02020603050405020304" pitchFamily="18" charset="0"/>
            </a:rPr>
            <a:t>kiến</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mang</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tính</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hình</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thức</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làm</a:t>
          </a:r>
          <a:r>
            <a:rPr lang="en-US" sz="2600" kern="1200" dirty="0">
              <a:effectLst/>
              <a:latin typeface="Times New Roman" panose="02020603050405020304" pitchFamily="18" charset="0"/>
              <a:ea typeface="Times New Roman" panose="02020603050405020304" pitchFamily="18" charset="0"/>
            </a:rPr>
            <a:t> </a:t>
          </a:r>
          <a:r>
            <a:rPr lang="en-US" sz="2600" kern="1200" dirty="0" err="1">
              <a:effectLst/>
              <a:latin typeface="Times New Roman" panose="02020603050405020304" pitchFamily="18" charset="0"/>
              <a:ea typeface="Times New Roman" panose="02020603050405020304" pitchFamily="18" charset="0"/>
            </a:rPr>
            <a:t>cho</a:t>
          </a:r>
          <a:r>
            <a:rPr lang="en-US" sz="2600" kern="1200" dirty="0">
              <a:effectLst/>
              <a:latin typeface="Times New Roman" panose="02020603050405020304" pitchFamily="18" charset="0"/>
              <a:ea typeface="Times New Roman" panose="02020603050405020304" pitchFamily="18" charset="0"/>
            </a:rPr>
            <a:t> qua </a:t>
          </a:r>
          <a:r>
            <a:rPr lang="en-US" sz="2600" kern="1200" dirty="0" err="1">
              <a:effectLst/>
              <a:latin typeface="Times New Roman" panose="02020603050405020304" pitchFamily="18" charset="0"/>
              <a:ea typeface="Times New Roman" panose="02020603050405020304" pitchFamily="18" charset="0"/>
            </a:rPr>
            <a:t>chuyện</a:t>
          </a:r>
          <a:endParaRPr lang="en-US" sz="2600" kern="1200" dirty="0"/>
        </a:p>
      </dsp:txBody>
      <dsp:txXfrm>
        <a:off x="357847" y="4336092"/>
        <a:ext cx="5083375" cy="1588554"/>
      </dsp:txXfrm>
    </dsp:sp>
    <dsp:sp modelId="{CEB6ED93-2767-463C-885F-687DB16C5B7B}">
      <dsp:nvSpPr>
        <dsp:cNvPr id="0" name=""/>
        <dsp:cNvSpPr/>
      </dsp:nvSpPr>
      <dsp:spPr>
        <a:xfrm>
          <a:off x="146039" y="4106634"/>
          <a:ext cx="1111988" cy="1667982"/>
        </a:xfrm>
        <a:prstGeom prst="rect">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FFB9EA-8BF2-42F6-859E-40855347E21D}">
      <dsp:nvSpPr>
        <dsp:cNvPr id="0" name=""/>
        <dsp:cNvSpPr/>
      </dsp:nvSpPr>
      <dsp:spPr>
        <a:xfrm>
          <a:off x="5939003" y="4336092"/>
          <a:ext cx="5083375" cy="158855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5981"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kern="1200" dirty="0" err="1">
              <a:effectLst/>
              <a:latin typeface="Times New Roman" panose="02020603050405020304" pitchFamily="18" charset="0"/>
              <a:ea typeface="Times New Roman" panose="02020603050405020304" pitchFamily="18" charset="0"/>
            </a:rPr>
            <a:t>Kết</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quả</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phản</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hồi</a:t>
          </a:r>
          <a:r>
            <a:rPr lang="en-US" sz="2000" kern="1200" dirty="0">
              <a:effectLst/>
              <a:latin typeface="Times New Roman" panose="02020603050405020304" pitchFamily="18" charset="0"/>
              <a:ea typeface="Times New Roman" panose="02020603050405020304" pitchFamily="18" charset="0"/>
            </a:rPr>
            <a:t> ý </a:t>
          </a:r>
          <a:r>
            <a:rPr lang="en-US" sz="2000" kern="1200" dirty="0" err="1">
              <a:effectLst/>
              <a:latin typeface="Times New Roman" panose="02020603050405020304" pitchFamily="18" charset="0"/>
              <a:ea typeface="Times New Roman" panose="02020603050405020304" pitchFamily="18" charset="0"/>
            </a:rPr>
            <a:t>kiến</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của</a:t>
          </a:r>
          <a:r>
            <a:rPr lang="en-US" sz="2000" kern="1200" dirty="0">
              <a:effectLst/>
              <a:latin typeface="Times New Roman" panose="02020603050405020304" pitchFamily="18" charset="0"/>
              <a:ea typeface="Times New Roman" panose="02020603050405020304" pitchFamily="18" charset="0"/>
            </a:rPr>
            <a:t> SV </a:t>
          </a:r>
          <a:r>
            <a:rPr lang="en-US" sz="2000" kern="1200" dirty="0" err="1">
              <a:effectLst/>
              <a:latin typeface="Times New Roman" panose="02020603050405020304" pitchFamily="18" charset="0"/>
              <a:ea typeface="Times New Roman" panose="02020603050405020304" pitchFamily="18" charset="0"/>
            </a:rPr>
            <a:t>sẽ</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được</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bảo</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mật</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về</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thông</a:t>
          </a:r>
          <a:r>
            <a:rPr lang="en-US" sz="2000" kern="1200" dirty="0">
              <a:effectLst/>
              <a:latin typeface="Times New Roman" panose="02020603050405020304" pitchFamily="18" charset="0"/>
              <a:ea typeface="Times New Roman" panose="02020603050405020304" pitchFamily="18" charset="0"/>
            </a:rPr>
            <a:t> tin </a:t>
          </a:r>
          <a:r>
            <a:rPr lang="en-US" sz="2000" kern="1200" dirty="0" err="1">
              <a:effectLst/>
              <a:latin typeface="Times New Roman" panose="02020603050405020304" pitchFamily="18" charset="0"/>
              <a:ea typeface="Times New Roman" panose="02020603050405020304" pitchFamily="18" charset="0"/>
            </a:rPr>
            <a:t>cá</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nhân</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Nhà</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trường</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tuyệt</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đối</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bảo</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vệ</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quyền</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lợi</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của</a:t>
          </a:r>
          <a:r>
            <a:rPr lang="en-US" sz="2000" kern="1200" dirty="0">
              <a:effectLst/>
              <a:latin typeface="Times New Roman" panose="02020603050405020304" pitchFamily="18" charset="0"/>
              <a:ea typeface="Times New Roman" panose="02020603050405020304" pitchFamily="18" charset="0"/>
            </a:rPr>
            <a:t> SV </a:t>
          </a:r>
          <a:r>
            <a:rPr lang="en-US" sz="2000" kern="1200" dirty="0" err="1">
              <a:effectLst/>
              <a:latin typeface="Times New Roman" panose="02020603050405020304" pitchFamily="18" charset="0"/>
              <a:ea typeface="Times New Roman" panose="02020603050405020304" pitchFamily="18" charset="0"/>
            </a:rPr>
            <a:t>khi</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đưa</a:t>
          </a:r>
          <a:r>
            <a:rPr lang="en-US" sz="2000" kern="1200" dirty="0">
              <a:effectLst/>
              <a:latin typeface="Times New Roman" panose="02020603050405020304" pitchFamily="18" charset="0"/>
              <a:ea typeface="Times New Roman" panose="02020603050405020304" pitchFamily="18" charset="0"/>
            </a:rPr>
            <a:t> ra </a:t>
          </a:r>
          <a:r>
            <a:rPr lang="en-US" sz="2000" kern="1200" dirty="0" err="1">
              <a:effectLst/>
              <a:latin typeface="Times New Roman" panose="02020603050405020304" pitchFamily="18" charset="0"/>
              <a:ea typeface="Times New Roman" panose="02020603050405020304" pitchFamily="18" charset="0"/>
            </a:rPr>
            <a:t>chính</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kiến</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về</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hoạt</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động</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giảng</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dạy</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của</a:t>
          </a:r>
          <a:r>
            <a:rPr lang="en-US" sz="2000" kern="1200" dirty="0">
              <a:effectLst/>
              <a:latin typeface="Times New Roman" panose="02020603050405020304" pitchFamily="18" charset="0"/>
              <a:ea typeface="Times New Roman" panose="02020603050405020304" pitchFamily="18" charset="0"/>
            </a:rPr>
            <a:t> GV </a:t>
          </a:r>
          <a:r>
            <a:rPr lang="en-US" sz="2000" kern="1200" dirty="0" err="1">
              <a:effectLst/>
              <a:latin typeface="Times New Roman" panose="02020603050405020304" pitchFamily="18" charset="0"/>
              <a:ea typeface="Times New Roman" panose="02020603050405020304" pitchFamily="18" charset="0"/>
            </a:rPr>
            <a:t>cũng</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như</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hoạt</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động</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hỗ</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trợ</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đào</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tạo</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của</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nhà</a:t>
          </a:r>
          <a:r>
            <a:rPr lang="en-US" sz="2000" kern="1200" dirty="0">
              <a:effectLst/>
              <a:latin typeface="Times New Roman" panose="02020603050405020304" pitchFamily="18" charset="0"/>
              <a:ea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rPr>
            <a:t>trường</a:t>
          </a:r>
          <a:endParaRPr lang="en-US" sz="2000" kern="1200" dirty="0"/>
        </a:p>
      </dsp:txBody>
      <dsp:txXfrm>
        <a:off x="5939003" y="4336092"/>
        <a:ext cx="5083375" cy="1588554"/>
      </dsp:txXfrm>
    </dsp:sp>
    <dsp:sp modelId="{9E6ED0FE-CAA5-4DC4-B095-9FC50864838E}">
      <dsp:nvSpPr>
        <dsp:cNvPr id="0" name=""/>
        <dsp:cNvSpPr/>
      </dsp:nvSpPr>
      <dsp:spPr>
        <a:xfrm>
          <a:off x="5727196" y="4106634"/>
          <a:ext cx="1111988" cy="1667982"/>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2" name="Google Shape;172;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4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528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274224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êu đề Bản chiếu" type="title">
  <p:cSld name="TITLE">
    <p:spTree>
      <p:nvGrpSpPr>
        <p:cNvPr id="1" name="Shape 23"/>
        <p:cNvGrpSpPr/>
        <p:nvPr/>
      </p:nvGrpSpPr>
      <p:grpSpPr>
        <a:xfrm>
          <a:off x="0" y="0"/>
          <a:ext cx="0" cy="0"/>
          <a:chOff x="0" y="0"/>
          <a:chExt cx="0" cy="0"/>
        </a:xfrm>
      </p:grpSpPr>
      <p:sp>
        <p:nvSpPr>
          <p:cNvPr id="24" name="Google Shape;24;p45"/>
          <p:cNvSpPr/>
          <p:nvPr/>
        </p:nvSpPr>
        <p:spPr>
          <a:xfrm>
            <a:off x="-2" y="3733800"/>
            <a:ext cx="406401" cy="1793388"/>
          </a:xfrm>
          <a:custGeom>
            <a:avLst/>
            <a:gdLst/>
            <a:ahLst/>
            <a:cxnLst/>
            <a:rect l="l" t="t" r="r" b="b"/>
            <a:pathLst>
              <a:path w="304801" h="1793388" extrusionOk="0">
                <a:moveTo>
                  <a:pt x="0" y="0"/>
                </a:moveTo>
                <a:lnTo>
                  <a:pt x="304799" y="304799"/>
                </a:lnTo>
                <a:lnTo>
                  <a:pt x="304800" y="304799"/>
                </a:lnTo>
                <a:lnTo>
                  <a:pt x="304800" y="304800"/>
                </a:lnTo>
                <a:lnTo>
                  <a:pt x="304801" y="304801"/>
                </a:lnTo>
                <a:lnTo>
                  <a:pt x="304800" y="304801"/>
                </a:lnTo>
                <a:lnTo>
                  <a:pt x="304800" y="1793388"/>
                </a:lnTo>
                <a:lnTo>
                  <a:pt x="0" y="1793388"/>
                </a:lnTo>
                <a:lnTo>
                  <a:pt x="0" y="304801"/>
                </a:lnTo>
                <a:lnTo>
                  <a:pt x="0" y="304799"/>
                </a:lnTo>
                <a:close/>
              </a:path>
            </a:pathLst>
          </a:custGeom>
          <a:solidFill>
            <a:srgbClr val="D2E9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5" name="Google Shape;25;p45"/>
          <p:cNvSpPr/>
          <p:nvPr/>
        </p:nvSpPr>
        <p:spPr>
          <a:xfrm>
            <a:off x="-2" y="5064611"/>
            <a:ext cx="406401" cy="1640988"/>
          </a:xfrm>
          <a:custGeom>
            <a:avLst/>
            <a:gdLst/>
            <a:ahLst/>
            <a:cxnLst/>
            <a:rect l="l" t="t" r="r" b="b"/>
            <a:pathLst>
              <a:path w="304801" h="1640988" extrusionOk="0">
                <a:moveTo>
                  <a:pt x="0" y="0"/>
                </a:moveTo>
                <a:lnTo>
                  <a:pt x="304799" y="304799"/>
                </a:lnTo>
                <a:lnTo>
                  <a:pt x="304800" y="304799"/>
                </a:lnTo>
                <a:lnTo>
                  <a:pt x="304800" y="304800"/>
                </a:lnTo>
                <a:lnTo>
                  <a:pt x="304801" y="304801"/>
                </a:lnTo>
                <a:lnTo>
                  <a:pt x="304800" y="304801"/>
                </a:lnTo>
                <a:lnTo>
                  <a:pt x="304800" y="1640988"/>
                </a:lnTo>
                <a:lnTo>
                  <a:pt x="0" y="1640988"/>
                </a:lnTo>
                <a:lnTo>
                  <a:pt x="0" y="304801"/>
                </a:lnTo>
                <a:lnTo>
                  <a:pt x="0" y="304799"/>
                </a:lnTo>
                <a:close/>
              </a:path>
            </a:pathLst>
          </a:custGeom>
          <a:solidFill>
            <a:srgbClr val="1449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6" name="Google Shape;26;p45"/>
          <p:cNvSpPr/>
          <p:nvPr/>
        </p:nvSpPr>
        <p:spPr>
          <a:xfrm rot="-5400000" flipH="1">
            <a:off x="-68036" y="4935767"/>
            <a:ext cx="542469" cy="406397"/>
          </a:xfrm>
          <a:custGeom>
            <a:avLst/>
            <a:gdLst/>
            <a:ahLst/>
            <a:cxnLst/>
            <a:rect l="l" t="t" r="r" b="b"/>
            <a:pathLst>
              <a:path w="1102655" h="614083" extrusionOk="0">
                <a:moveTo>
                  <a:pt x="1102655" y="614083"/>
                </a:moveTo>
                <a:lnTo>
                  <a:pt x="488572" y="614083"/>
                </a:lnTo>
                <a:lnTo>
                  <a:pt x="0" y="614083"/>
                </a:lnTo>
                <a:lnTo>
                  <a:pt x="0" y="614082"/>
                </a:lnTo>
                <a:lnTo>
                  <a:pt x="277898" y="614082"/>
                </a:lnTo>
                <a:lnTo>
                  <a:pt x="891981" y="614082"/>
                </a:lnTo>
                <a:lnTo>
                  <a:pt x="282383" y="4484"/>
                </a:lnTo>
                <a:lnTo>
                  <a:pt x="488572" y="4484"/>
                </a:lnTo>
                <a:lnTo>
                  <a:pt x="488572" y="0"/>
                </a:lnTo>
                <a:close/>
              </a:path>
            </a:pathLst>
          </a:custGeom>
          <a:solidFill>
            <a:srgbClr val="ABC5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7" name="Google Shape;27;p45"/>
          <p:cNvSpPr/>
          <p:nvPr/>
        </p:nvSpPr>
        <p:spPr>
          <a:xfrm>
            <a:off x="1761067" y="3413760"/>
            <a:ext cx="10430933" cy="3444240"/>
          </a:xfrm>
          <a:custGeom>
            <a:avLst/>
            <a:gdLst/>
            <a:ahLst/>
            <a:cxnLst/>
            <a:rect l="l" t="t" r="r" b="b"/>
            <a:pathLst>
              <a:path w="7823200" h="3444240" extrusionOk="0">
                <a:moveTo>
                  <a:pt x="7823200" y="3434080"/>
                </a:moveTo>
                <a:lnTo>
                  <a:pt x="7823200" y="1960880"/>
                </a:lnTo>
                <a:cubicBezTo>
                  <a:pt x="7271173" y="809413"/>
                  <a:pt x="6881707" y="54187"/>
                  <a:pt x="5872480" y="0"/>
                </a:cubicBezTo>
                <a:cubicBezTo>
                  <a:pt x="4253653" y="10160"/>
                  <a:pt x="2055707" y="1798320"/>
                  <a:pt x="0" y="3444240"/>
                </a:cubicBezTo>
                <a:lnTo>
                  <a:pt x="7823200" y="3434080"/>
                </a:lnTo>
                <a:close/>
              </a:path>
            </a:pathLst>
          </a:custGeom>
          <a:solidFill>
            <a:srgbClr val="D2F0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8" name="Google Shape;28;p45"/>
          <p:cNvSpPr/>
          <p:nvPr/>
        </p:nvSpPr>
        <p:spPr>
          <a:xfrm>
            <a:off x="0" y="6320792"/>
            <a:ext cx="12192000" cy="548933"/>
          </a:xfrm>
          <a:custGeom>
            <a:avLst/>
            <a:gdLst/>
            <a:ahLst/>
            <a:cxnLst/>
            <a:rect l="l" t="t" r="r" b="b"/>
            <a:pathLst>
              <a:path w="7675880" h="380594" extrusionOk="0">
                <a:moveTo>
                  <a:pt x="0" y="380594"/>
                </a:moveTo>
                <a:lnTo>
                  <a:pt x="0" y="83584"/>
                </a:lnTo>
                <a:lnTo>
                  <a:pt x="7672682" y="0"/>
                </a:lnTo>
                <a:lnTo>
                  <a:pt x="7675880" y="372466"/>
                </a:lnTo>
                <a:lnTo>
                  <a:pt x="0" y="380594"/>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9" name="Google Shape;29;p45"/>
          <p:cNvSpPr txBox="1">
            <a:spLocks noGrp="1"/>
          </p:cNvSpPr>
          <p:nvPr>
            <p:ph type="ctrTitle"/>
          </p:nvPr>
        </p:nvSpPr>
        <p:spPr>
          <a:xfrm>
            <a:off x="1219200" y="933452"/>
            <a:ext cx="9753600" cy="1527361"/>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4000"/>
              <a:buFont typeface="Arial"/>
              <a:buNone/>
              <a:defRPr sz="4000"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5"/>
          <p:cNvSpPr txBox="1">
            <a:spLocks noGrp="1"/>
          </p:cNvSpPr>
          <p:nvPr>
            <p:ph type="subTitle" idx="1"/>
          </p:nvPr>
        </p:nvSpPr>
        <p:spPr>
          <a:xfrm>
            <a:off x="1219200" y="2765612"/>
            <a:ext cx="5486400" cy="140297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004A71"/>
              </a:buClr>
              <a:buSzPts val="2400"/>
              <a:buFont typeface="Arial"/>
              <a:buChar char="•"/>
              <a:defRPr sz="2400">
                <a:solidFill>
                  <a:srgbClr val="004A7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31" name="Google Shape;31;p45"/>
          <p:cNvCxnSpPr/>
          <p:nvPr/>
        </p:nvCxnSpPr>
        <p:spPr>
          <a:xfrm>
            <a:off x="119336" y="980728"/>
            <a:ext cx="3556000" cy="0"/>
          </a:xfrm>
          <a:prstGeom prst="straightConnector1">
            <a:avLst/>
          </a:prstGeom>
          <a:noFill/>
          <a:ln w="19050" cap="flat" cmpd="sng">
            <a:solidFill>
              <a:srgbClr val="144967"/>
            </a:solidFill>
            <a:prstDash val="solid"/>
            <a:round/>
            <a:headEnd type="none" w="sm" len="sm"/>
            <a:tailEnd type="none" w="sm" len="sm"/>
          </a:ln>
        </p:spPr>
      </p:cxnSp>
      <p:sp>
        <p:nvSpPr>
          <p:cNvPr id="32" name="Google Shape;32;p45"/>
          <p:cNvSpPr/>
          <p:nvPr/>
        </p:nvSpPr>
        <p:spPr>
          <a:xfrm>
            <a:off x="203201" y="137518"/>
            <a:ext cx="463903" cy="758907"/>
          </a:xfrm>
          <a:prstGeom prst="chevron">
            <a:avLst>
              <a:gd name="adj" fmla="val 50000"/>
            </a:avLst>
          </a:prstGeom>
          <a:solidFill>
            <a:srgbClr val="1E6D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33" name="Google Shape;33;p45"/>
          <p:cNvSpPr/>
          <p:nvPr/>
        </p:nvSpPr>
        <p:spPr>
          <a:xfrm>
            <a:off x="435151" y="137518"/>
            <a:ext cx="463903" cy="548283"/>
          </a:xfrm>
          <a:prstGeom prst="chevron">
            <a:avLst>
              <a:gd name="adj" fmla="val 50000"/>
            </a:avLst>
          </a:prstGeom>
          <a:solidFill>
            <a:srgbClr val="D2F0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34" name="Google Shape;34;p45"/>
          <p:cNvSpPr/>
          <p:nvPr/>
        </p:nvSpPr>
        <p:spPr>
          <a:xfrm rot="5400000" flipH="1">
            <a:off x="11717567" y="714286"/>
            <a:ext cx="542469" cy="406397"/>
          </a:xfrm>
          <a:custGeom>
            <a:avLst/>
            <a:gdLst/>
            <a:ahLst/>
            <a:cxnLst/>
            <a:rect l="l" t="t" r="r" b="b"/>
            <a:pathLst>
              <a:path w="1102655" h="614083" extrusionOk="0">
                <a:moveTo>
                  <a:pt x="1102655" y="614083"/>
                </a:moveTo>
                <a:lnTo>
                  <a:pt x="488572" y="614083"/>
                </a:lnTo>
                <a:lnTo>
                  <a:pt x="0" y="614083"/>
                </a:lnTo>
                <a:lnTo>
                  <a:pt x="0" y="614082"/>
                </a:lnTo>
                <a:lnTo>
                  <a:pt x="277898" y="614082"/>
                </a:lnTo>
                <a:lnTo>
                  <a:pt x="891981" y="614082"/>
                </a:lnTo>
                <a:lnTo>
                  <a:pt x="282383" y="4484"/>
                </a:lnTo>
                <a:lnTo>
                  <a:pt x="488572" y="4484"/>
                </a:lnTo>
                <a:lnTo>
                  <a:pt x="488572" y="0"/>
                </a:lnTo>
                <a:close/>
              </a:path>
            </a:pathLst>
          </a:custGeom>
          <a:solidFill>
            <a:srgbClr val="84A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5" name="Google Shape;35;p45"/>
          <p:cNvSpPr/>
          <p:nvPr/>
        </p:nvSpPr>
        <p:spPr>
          <a:xfrm rot="10800000">
            <a:off x="11785600" y="0"/>
            <a:ext cx="406401" cy="896694"/>
          </a:xfrm>
          <a:custGeom>
            <a:avLst/>
            <a:gdLst/>
            <a:ahLst/>
            <a:cxnLst/>
            <a:rect l="l" t="t" r="r" b="b"/>
            <a:pathLst>
              <a:path w="304801" h="896694" extrusionOk="0">
                <a:moveTo>
                  <a:pt x="304800" y="896694"/>
                </a:moveTo>
                <a:lnTo>
                  <a:pt x="0" y="896694"/>
                </a:lnTo>
                <a:lnTo>
                  <a:pt x="0" y="304801"/>
                </a:lnTo>
                <a:lnTo>
                  <a:pt x="0" y="304799"/>
                </a:lnTo>
                <a:lnTo>
                  <a:pt x="0" y="0"/>
                </a:lnTo>
                <a:lnTo>
                  <a:pt x="304799" y="304799"/>
                </a:lnTo>
                <a:lnTo>
                  <a:pt x="304800" y="304799"/>
                </a:lnTo>
                <a:lnTo>
                  <a:pt x="304800" y="304800"/>
                </a:lnTo>
                <a:lnTo>
                  <a:pt x="304801" y="304801"/>
                </a:lnTo>
                <a:lnTo>
                  <a:pt x="304800" y="304801"/>
                </a:lnTo>
                <a:close/>
              </a:path>
            </a:pathLst>
          </a:custGeom>
          <a:solidFill>
            <a:srgbClr val="D2F0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6" name="Google Shape;36;p45"/>
          <p:cNvSpPr/>
          <p:nvPr/>
        </p:nvSpPr>
        <p:spPr>
          <a:xfrm>
            <a:off x="11338560" y="4683760"/>
            <a:ext cx="853440" cy="1178560"/>
          </a:xfrm>
          <a:custGeom>
            <a:avLst/>
            <a:gdLst/>
            <a:ahLst/>
            <a:cxnLst/>
            <a:rect l="l" t="t" r="r" b="b"/>
            <a:pathLst>
              <a:path w="640080" h="1178560" extrusionOk="0">
                <a:moveTo>
                  <a:pt x="152400" y="0"/>
                </a:moveTo>
                <a:lnTo>
                  <a:pt x="0" y="50800"/>
                </a:lnTo>
                <a:lnTo>
                  <a:pt x="457200" y="904240"/>
                </a:lnTo>
                <a:lnTo>
                  <a:pt x="640080" y="1178560"/>
                </a:lnTo>
                <a:lnTo>
                  <a:pt x="640080" y="883920"/>
                </a:lnTo>
                <a:lnTo>
                  <a:pt x="152400" y="0"/>
                </a:lnTo>
                <a:close/>
              </a:path>
            </a:pathLst>
          </a:custGeom>
          <a:solidFill>
            <a:srgbClr val="D2F0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pic>
        <p:nvPicPr>
          <p:cNvPr id="37" name="Google Shape;37;p45"/>
          <p:cNvPicPr preferRelativeResize="0"/>
          <p:nvPr/>
        </p:nvPicPr>
        <p:blipFill rotWithShape="1">
          <a:blip r:embed="rId2">
            <a:alphaModFix/>
          </a:blip>
          <a:srcRect t="16275" b="12934"/>
          <a:stretch/>
        </p:blipFill>
        <p:spPr>
          <a:xfrm>
            <a:off x="782920" y="91440"/>
            <a:ext cx="2457027" cy="842009"/>
          </a:xfrm>
          <a:prstGeom prst="rect">
            <a:avLst/>
          </a:prstGeom>
          <a:noFill/>
          <a:ln>
            <a:noFill/>
          </a:ln>
        </p:spPr>
      </p:pic>
      <p:sp>
        <p:nvSpPr>
          <p:cNvPr id="38" name="Google Shape;38;p45"/>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40" name="Google Shape;40;p45"/>
          <p:cNvPicPr preferRelativeResize="0"/>
          <p:nvPr/>
        </p:nvPicPr>
        <p:blipFill rotWithShape="1">
          <a:blip r:embed="rId3">
            <a:alphaModFix/>
          </a:blip>
          <a:srcRect r="12260"/>
          <a:stretch/>
        </p:blipFill>
        <p:spPr>
          <a:xfrm>
            <a:off x="4921253" y="3977433"/>
            <a:ext cx="7270748" cy="2347543"/>
          </a:xfrm>
          <a:prstGeom prst="rect">
            <a:avLst/>
          </a:prstGeom>
          <a:noFill/>
          <a:ln>
            <a:noFill/>
          </a:ln>
        </p:spPr>
      </p:pic>
      <p:pic>
        <p:nvPicPr>
          <p:cNvPr id="41" name="Google Shape;41;p45" descr="A yellow circle with blue and green text&#10;&#10;Description automatically generated"/>
          <p:cNvPicPr preferRelativeResize="0"/>
          <p:nvPr/>
        </p:nvPicPr>
        <p:blipFill rotWithShape="1">
          <a:blip r:embed="rId4">
            <a:alphaModFix/>
          </a:blip>
          <a:srcRect/>
          <a:stretch/>
        </p:blipFill>
        <p:spPr>
          <a:xfrm>
            <a:off x="3756858" y="0"/>
            <a:ext cx="1018342" cy="9755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nh với Chú thích" type="picTx">
  <p:cSld name="PICTURE_WITH_CAPTION_TEXT">
    <p:spTree>
      <p:nvGrpSpPr>
        <p:cNvPr id="1" name="Shape 113"/>
        <p:cNvGrpSpPr/>
        <p:nvPr/>
      </p:nvGrpSpPr>
      <p:grpSpPr>
        <a:xfrm>
          <a:off x="0" y="0"/>
          <a:ext cx="0" cy="0"/>
          <a:chOff x="0" y="0"/>
          <a:chExt cx="0" cy="0"/>
        </a:xfrm>
      </p:grpSpPr>
      <p:sp>
        <p:nvSpPr>
          <p:cNvPr id="114" name="Google Shape;114;p58"/>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8"/>
          <p:cNvSpPr>
            <a:spLocks noGrp="1"/>
          </p:cNvSpPr>
          <p:nvPr>
            <p:ph type="pic" idx="2"/>
          </p:nvPr>
        </p:nvSpPr>
        <p:spPr>
          <a:xfrm>
            <a:off x="2389717" y="612775"/>
            <a:ext cx="7315200" cy="4114800"/>
          </a:xfrm>
          <a:prstGeom prst="rect">
            <a:avLst/>
          </a:prstGeom>
          <a:noFill/>
          <a:ln>
            <a:noFill/>
          </a:ln>
        </p:spPr>
      </p:sp>
      <p:sp>
        <p:nvSpPr>
          <p:cNvPr id="116" name="Google Shape;116;p58"/>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accent1"/>
              </a:buClr>
              <a:buSzPts val="1400"/>
              <a:buNone/>
              <a:defRPr sz="1400"/>
            </a:lvl1pPr>
            <a:lvl2pPr marL="914400" lvl="1" indent="-228600" algn="l">
              <a:lnSpc>
                <a:spcPct val="100000"/>
              </a:lnSpc>
              <a:spcBef>
                <a:spcPts val="240"/>
              </a:spcBef>
              <a:spcAft>
                <a:spcPts val="0"/>
              </a:spcAft>
              <a:buClr>
                <a:schemeClr val="accent1"/>
              </a:buClr>
              <a:buSzPts val="1200"/>
              <a:buNone/>
              <a:defRPr sz="1200"/>
            </a:lvl2pPr>
            <a:lvl3pPr marL="1371600" lvl="2" indent="-228600" algn="l">
              <a:lnSpc>
                <a:spcPct val="100000"/>
              </a:lnSpc>
              <a:spcBef>
                <a:spcPts val="200"/>
              </a:spcBef>
              <a:spcAft>
                <a:spcPts val="0"/>
              </a:spcAft>
              <a:buClr>
                <a:schemeClr val="accent1"/>
              </a:buClr>
              <a:buSzPts val="1000"/>
              <a:buNone/>
              <a:defRPr sz="1000"/>
            </a:lvl3pPr>
            <a:lvl4pPr marL="1828800" lvl="3" indent="-228600" algn="l">
              <a:lnSpc>
                <a:spcPct val="100000"/>
              </a:lnSpc>
              <a:spcBef>
                <a:spcPts val="180"/>
              </a:spcBef>
              <a:spcAft>
                <a:spcPts val="0"/>
              </a:spcAft>
              <a:buClr>
                <a:schemeClr val="accent1"/>
              </a:buClr>
              <a:buSzPts val="900"/>
              <a:buNone/>
              <a:defRPr sz="900"/>
            </a:lvl4pPr>
            <a:lvl5pPr marL="2286000" lvl="4" indent="-228600" algn="l">
              <a:lnSpc>
                <a:spcPct val="100000"/>
              </a:lnSpc>
              <a:spcBef>
                <a:spcPts val="180"/>
              </a:spcBef>
              <a:spcAft>
                <a:spcPts val="0"/>
              </a:spcAft>
              <a:buClr>
                <a:schemeClr val="accent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7" name="Google Shape;117;p58"/>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58"/>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êu đề và Văn bản Dọc" type="vertTx">
  <p:cSld name="VERTICAL_TEXT">
    <p:spTree>
      <p:nvGrpSpPr>
        <p:cNvPr id="1" name="Shape 119"/>
        <p:cNvGrpSpPr/>
        <p:nvPr/>
      </p:nvGrpSpPr>
      <p:grpSpPr>
        <a:xfrm>
          <a:off x="0" y="0"/>
          <a:ext cx="0" cy="0"/>
          <a:chOff x="0" y="0"/>
          <a:chExt cx="0" cy="0"/>
        </a:xfrm>
      </p:grpSpPr>
      <p:sp>
        <p:nvSpPr>
          <p:cNvPr id="120" name="Google Shape;120;p59"/>
          <p:cNvSpPr txBox="1">
            <a:spLocks noGrp="1"/>
          </p:cNvSpPr>
          <p:nvPr>
            <p:ph type="title"/>
          </p:nvPr>
        </p:nvSpPr>
        <p:spPr>
          <a:xfrm>
            <a:off x="1015998" y="683638"/>
            <a:ext cx="10566401" cy="76416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9"/>
          <p:cNvSpPr txBox="1">
            <a:spLocks noGrp="1"/>
          </p:cNvSpPr>
          <p:nvPr>
            <p:ph type="body" idx="1"/>
          </p:nvPr>
        </p:nvSpPr>
        <p:spPr>
          <a:xfrm rot="5400000">
            <a:off x="4188617" y="-1267619"/>
            <a:ext cx="4221163" cy="1056640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accent1"/>
              </a:buClr>
              <a:buSzPts val="1800"/>
              <a:buChar char="•"/>
              <a:defRPr/>
            </a:lvl1pPr>
            <a:lvl2pPr marL="914400" lvl="1" indent="-342900" algn="l">
              <a:lnSpc>
                <a:spcPct val="100000"/>
              </a:lnSpc>
              <a:spcBef>
                <a:spcPts val="360"/>
              </a:spcBef>
              <a:spcAft>
                <a:spcPts val="0"/>
              </a:spcAft>
              <a:buClr>
                <a:schemeClr val="accent1"/>
              </a:buClr>
              <a:buSzPts val="1800"/>
              <a:buChar char="–"/>
              <a:defRPr/>
            </a:lvl2pPr>
            <a:lvl3pPr marL="1371600" lvl="2" indent="-342900" algn="l">
              <a:lnSpc>
                <a:spcPct val="100000"/>
              </a:lnSpc>
              <a:spcBef>
                <a:spcPts val="360"/>
              </a:spcBef>
              <a:spcAft>
                <a:spcPts val="0"/>
              </a:spcAft>
              <a:buClr>
                <a:schemeClr val="accent1"/>
              </a:buClr>
              <a:buSzPts val="1800"/>
              <a:buChar char="•"/>
              <a:defRPr/>
            </a:lvl3pPr>
            <a:lvl4pPr marL="1828800" lvl="3" indent="-342900" algn="l">
              <a:lnSpc>
                <a:spcPct val="100000"/>
              </a:lnSpc>
              <a:spcBef>
                <a:spcPts val="360"/>
              </a:spcBef>
              <a:spcAft>
                <a:spcPts val="0"/>
              </a:spcAft>
              <a:buClr>
                <a:schemeClr val="accent1"/>
              </a:buClr>
              <a:buSzPts val="1800"/>
              <a:buChar char="–"/>
              <a:defRPr/>
            </a:lvl4pPr>
            <a:lvl5pPr marL="2286000" lvl="4" indent="-342900" algn="l">
              <a:lnSpc>
                <a:spcPct val="100000"/>
              </a:lnSpc>
              <a:spcBef>
                <a:spcPts val="360"/>
              </a:spcBef>
              <a:spcAft>
                <a:spcPts val="0"/>
              </a:spcAft>
              <a:buClr>
                <a:schemeClr val="accen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2" name="Google Shape;122;p59"/>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59"/>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êu đề Dọc và Văn bản" type="vertTitleAndTx">
  <p:cSld name="VERTICAL_TITLE_AND_VERTICAL_TEXT">
    <p:spTree>
      <p:nvGrpSpPr>
        <p:cNvPr id="1" name="Shape 124"/>
        <p:cNvGrpSpPr/>
        <p:nvPr/>
      </p:nvGrpSpPr>
      <p:grpSpPr>
        <a:xfrm>
          <a:off x="0" y="0"/>
          <a:ext cx="0" cy="0"/>
          <a:chOff x="0" y="0"/>
          <a:chExt cx="0" cy="0"/>
        </a:xfrm>
      </p:grpSpPr>
      <p:sp>
        <p:nvSpPr>
          <p:cNvPr id="125" name="Google Shape;125;p60"/>
          <p:cNvSpPr txBox="1">
            <a:spLocks noGrp="1"/>
          </p:cNvSpPr>
          <p:nvPr>
            <p:ph type="title"/>
          </p:nvPr>
        </p:nvSpPr>
        <p:spPr>
          <a:xfrm rot="5400000">
            <a:off x="7490619" y="2034382"/>
            <a:ext cx="5440363"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60"/>
          <p:cNvSpPr txBox="1">
            <a:spLocks noGrp="1"/>
          </p:cNvSpPr>
          <p:nvPr>
            <p:ph type="body" idx="1"/>
          </p:nvPr>
        </p:nvSpPr>
        <p:spPr>
          <a:xfrm rot="5400000">
            <a:off x="2105819" y="-404018"/>
            <a:ext cx="5440363" cy="762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accent1"/>
              </a:buClr>
              <a:buSzPts val="1800"/>
              <a:buChar char="•"/>
              <a:defRPr/>
            </a:lvl1pPr>
            <a:lvl2pPr marL="914400" lvl="1" indent="-342900" algn="l">
              <a:lnSpc>
                <a:spcPct val="100000"/>
              </a:lnSpc>
              <a:spcBef>
                <a:spcPts val="360"/>
              </a:spcBef>
              <a:spcAft>
                <a:spcPts val="0"/>
              </a:spcAft>
              <a:buClr>
                <a:schemeClr val="accent1"/>
              </a:buClr>
              <a:buSzPts val="1800"/>
              <a:buChar char="–"/>
              <a:defRPr/>
            </a:lvl2pPr>
            <a:lvl3pPr marL="1371600" lvl="2" indent="-342900" algn="l">
              <a:lnSpc>
                <a:spcPct val="100000"/>
              </a:lnSpc>
              <a:spcBef>
                <a:spcPts val="360"/>
              </a:spcBef>
              <a:spcAft>
                <a:spcPts val="0"/>
              </a:spcAft>
              <a:buClr>
                <a:schemeClr val="accent1"/>
              </a:buClr>
              <a:buSzPts val="1800"/>
              <a:buChar char="•"/>
              <a:defRPr/>
            </a:lvl3pPr>
            <a:lvl4pPr marL="1828800" lvl="3" indent="-342900" algn="l">
              <a:lnSpc>
                <a:spcPct val="100000"/>
              </a:lnSpc>
              <a:spcBef>
                <a:spcPts val="360"/>
              </a:spcBef>
              <a:spcAft>
                <a:spcPts val="0"/>
              </a:spcAft>
              <a:buClr>
                <a:schemeClr val="accent1"/>
              </a:buClr>
              <a:buSzPts val="1800"/>
              <a:buChar char="–"/>
              <a:defRPr/>
            </a:lvl4pPr>
            <a:lvl5pPr marL="2286000" lvl="4" indent="-342900" algn="l">
              <a:lnSpc>
                <a:spcPct val="100000"/>
              </a:lnSpc>
              <a:spcBef>
                <a:spcPts val="360"/>
              </a:spcBef>
              <a:spcAft>
                <a:spcPts val="0"/>
              </a:spcAft>
              <a:buClr>
                <a:schemeClr val="accen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7" name="Google Shape;127;p60"/>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0"/>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 1">
  <p:cSld name="Title and Content - 1">
    <p:spTree>
      <p:nvGrpSpPr>
        <p:cNvPr id="1" name="Shape 42"/>
        <p:cNvGrpSpPr/>
        <p:nvPr/>
      </p:nvGrpSpPr>
      <p:grpSpPr>
        <a:xfrm>
          <a:off x="0" y="0"/>
          <a:ext cx="0" cy="0"/>
          <a:chOff x="0" y="0"/>
          <a:chExt cx="0" cy="0"/>
        </a:xfrm>
      </p:grpSpPr>
      <p:sp>
        <p:nvSpPr>
          <p:cNvPr id="43" name="Google Shape;43;p46"/>
          <p:cNvSpPr txBox="1">
            <a:spLocks noGrp="1"/>
          </p:cNvSpPr>
          <p:nvPr>
            <p:ph type="title"/>
          </p:nvPr>
        </p:nvSpPr>
        <p:spPr>
          <a:xfrm>
            <a:off x="1117600" y="683638"/>
            <a:ext cx="10261600" cy="76416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2"/>
              </a:buClr>
              <a:buSzPts val="3600"/>
              <a:buFont typeface="Arial"/>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6"/>
          <p:cNvSpPr/>
          <p:nvPr/>
        </p:nvSpPr>
        <p:spPr>
          <a:xfrm>
            <a:off x="1320801" y="1905000"/>
            <a:ext cx="60959" cy="4343400"/>
          </a:xfrm>
          <a:prstGeom prst="rect">
            <a:avLst/>
          </a:prstGeom>
          <a:solidFill>
            <a:srgbClr val="D2F0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5" name="Google Shape;45;p46"/>
          <p:cNvSpPr txBox="1">
            <a:spLocks noGrp="1"/>
          </p:cNvSpPr>
          <p:nvPr>
            <p:ph type="body" idx="1"/>
          </p:nvPr>
        </p:nvSpPr>
        <p:spPr>
          <a:xfrm>
            <a:off x="1171787" y="1591977"/>
            <a:ext cx="10540837" cy="4656423"/>
          </a:xfrm>
          <a:prstGeom prst="rect">
            <a:avLst/>
          </a:prstGeom>
          <a:noFill/>
          <a:ln>
            <a:noFill/>
          </a:ln>
        </p:spPr>
        <p:txBody>
          <a:bodyPr spcFirstLastPara="1" wrap="square" lIns="91425" tIns="45700" rIns="91425" bIns="45700" anchor="t" anchorCtr="0">
            <a:normAutofit/>
          </a:bodyPr>
          <a:lstStyle>
            <a:lvl1pPr marL="457200" marR="0" lvl="0" indent="-406400" algn="l">
              <a:lnSpc>
                <a:spcPct val="100000"/>
              </a:lnSpc>
              <a:spcBef>
                <a:spcPts val="560"/>
              </a:spcBef>
              <a:spcAft>
                <a:spcPts val="0"/>
              </a:spcAft>
              <a:buClr>
                <a:srgbClr val="953734"/>
              </a:buClr>
              <a:buSzPts val="2800"/>
              <a:buFont typeface="Arial"/>
              <a:buChar char="•"/>
              <a:defRPr sz="2800"/>
            </a:lvl1pPr>
            <a:lvl2pPr marL="914400" lvl="1" indent="-393700" algn="l">
              <a:lnSpc>
                <a:spcPct val="100000"/>
              </a:lnSpc>
              <a:spcBef>
                <a:spcPts val="520"/>
              </a:spcBef>
              <a:spcAft>
                <a:spcPts val="0"/>
              </a:spcAft>
              <a:buClr>
                <a:schemeClr val="accent1"/>
              </a:buClr>
              <a:buSzPts val="2600"/>
              <a:buChar char="–"/>
              <a:defRPr sz="2600"/>
            </a:lvl2pPr>
            <a:lvl3pPr marL="1371600" lvl="2" indent="-393700" algn="l">
              <a:lnSpc>
                <a:spcPct val="100000"/>
              </a:lnSpc>
              <a:spcBef>
                <a:spcPts val="520"/>
              </a:spcBef>
              <a:spcAft>
                <a:spcPts val="0"/>
              </a:spcAft>
              <a:buClr>
                <a:schemeClr val="accent1"/>
              </a:buClr>
              <a:buSzPts val="2600"/>
              <a:buChar char="•"/>
              <a:defRPr sz="2600"/>
            </a:lvl3pPr>
            <a:lvl4pPr marL="1828800" lvl="3" indent="-342900" algn="l">
              <a:lnSpc>
                <a:spcPct val="100000"/>
              </a:lnSpc>
              <a:spcBef>
                <a:spcPts val="360"/>
              </a:spcBef>
              <a:spcAft>
                <a:spcPts val="0"/>
              </a:spcAft>
              <a:buClr>
                <a:schemeClr val="accent1"/>
              </a:buClr>
              <a:buSzPts val="1800"/>
              <a:buChar char="–"/>
              <a:defRPr/>
            </a:lvl4pPr>
            <a:lvl5pPr marL="2286000" lvl="4" indent="-342900" algn="l">
              <a:lnSpc>
                <a:spcPct val="100000"/>
              </a:lnSpc>
              <a:spcBef>
                <a:spcPts val="360"/>
              </a:spcBef>
              <a:spcAft>
                <a:spcPts val="0"/>
              </a:spcAft>
              <a:buClr>
                <a:schemeClr val="accen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6"/>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48" name="Google Shape;48;p46" descr="A yellow circle with blue and green text&#10;&#10;Description automatically generated"/>
          <p:cNvPicPr preferRelativeResize="0"/>
          <p:nvPr/>
        </p:nvPicPr>
        <p:blipFill rotWithShape="1">
          <a:blip r:embed="rId2">
            <a:alphaModFix/>
          </a:blip>
          <a:srcRect/>
          <a:stretch/>
        </p:blipFill>
        <p:spPr>
          <a:xfrm>
            <a:off x="1967543" y="1"/>
            <a:ext cx="641375" cy="62068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Đầu trang của Phần" type="secHead">
  <p:cSld name="SECTION_HEADER">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2"/>
              </a:buClr>
              <a:buSzPts val="3200"/>
              <a:buFont typeface="Arial"/>
              <a:buNone/>
              <a:defRPr sz="3200" b="1" cap="none">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2" name="Google Shape;52;p47"/>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54" name="Google Shape;54;p47" descr="A yellow circle with blue and green text&#10;&#10;Description automatically generated"/>
          <p:cNvPicPr preferRelativeResize="0"/>
          <p:nvPr/>
        </p:nvPicPr>
        <p:blipFill rotWithShape="1">
          <a:blip r:embed="rId2">
            <a:alphaModFix/>
          </a:blip>
          <a:srcRect/>
          <a:stretch/>
        </p:blipFill>
        <p:spPr>
          <a:xfrm>
            <a:off x="1967543" y="1"/>
            <a:ext cx="744081" cy="7200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d Page">
  <p:cSld name="End Page">
    <p:bg>
      <p:bgPr>
        <a:solidFill>
          <a:schemeClr val="lt1"/>
        </a:solidFill>
        <a:effectLst/>
      </p:bgPr>
    </p:bg>
    <p:spTree>
      <p:nvGrpSpPr>
        <p:cNvPr id="1" name="Shape 55"/>
        <p:cNvGrpSpPr/>
        <p:nvPr/>
      </p:nvGrpSpPr>
      <p:grpSpPr>
        <a:xfrm>
          <a:off x="0" y="0"/>
          <a:ext cx="0" cy="0"/>
          <a:chOff x="0" y="0"/>
          <a:chExt cx="0" cy="0"/>
        </a:xfrm>
      </p:grpSpPr>
      <p:pic>
        <p:nvPicPr>
          <p:cNvPr id="56" name="Google Shape;56;p50"/>
          <p:cNvPicPr preferRelativeResize="0"/>
          <p:nvPr/>
        </p:nvPicPr>
        <p:blipFill rotWithShape="1">
          <a:blip r:embed="rId2">
            <a:alphaModFix/>
          </a:blip>
          <a:srcRect/>
          <a:stretch/>
        </p:blipFill>
        <p:spPr>
          <a:xfrm>
            <a:off x="117833" y="819630"/>
            <a:ext cx="982883" cy="737162"/>
          </a:xfrm>
          <a:prstGeom prst="rect">
            <a:avLst/>
          </a:prstGeom>
          <a:noFill/>
          <a:ln>
            <a:noFill/>
          </a:ln>
        </p:spPr>
      </p:pic>
      <p:pic>
        <p:nvPicPr>
          <p:cNvPr id="57" name="Google Shape;57;p50"/>
          <p:cNvPicPr preferRelativeResize="0"/>
          <p:nvPr/>
        </p:nvPicPr>
        <p:blipFill rotWithShape="1">
          <a:blip r:embed="rId3">
            <a:alphaModFix/>
          </a:blip>
          <a:srcRect r="11955"/>
          <a:stretch/>
        </p:blipFill>
        <p:spPr>
          <a:xfrm>
            <a:off x="3806858" y="4007650"/>
            <a:ext cx="8385143" cy="2697951"/>
          </a:xfrm>
          <a:prstGeom prst="rect">
            <a:avLst/>
          </a:prstGeom>
          <a:noFill/>
          <a:ln>
            <a:noFill/>
          </a:ln>
        </p:spPr>
      </p:pic>
      <p:sp>
        <p:nvSpPr>
          <p:cNvPr id="58" name="Google Shape;58;p50"/>
          <p:cNvSpPr/>
          <p:nvPr/>
        </p:nvSpPr>
        <p:spPr>
          <a:xfrm>
            <a:off x="406401" y="3276600"/>
            <a:ext cx="3962399" cy="3581400"/>
          </a:xfrm>
          <a:prstGeom prst="triangle">
            <a:avLst>
              <a:gd name="adj" fmla="val 50000"/>
            </a:avLst>
          </a:prstGeom>
          <a:solidFill>
            <a:srgbClr val="D2F0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9" name="Google Shape;59;p50"/>
          <p:cNvSpPr txBox="1">
            <a:spLocks noGrp="1"/>
          </p:cNvSpPr>
          <p:nvPr>
            <p:ph type="title"/>
          </p:nvPr>
        </p:nvSpPr>
        <p:spPr>
          <a:xfrm>
            <a:off x="3556000" y="2383385"/>
            <a:ext cx="7518400" cy="838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953734"/>
              </a:buClr>
              <a:buSzPts val="3000"/>
              <a:buFont typeface="Arial"/>
              <a:buNone/>
              <a:defRPr sz="3000">
                <a:solidFill>
                  <a:srgbClr val="95373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0"/>
          <p:cNvSpPr/>
          <p:nvPr/>
        </p:nvSpPr>
        <p:spPr>
          <a:xfrm rot="10800000">
            <a:off x="711203" y="0"/>
            <a:ext cx="3962399" cy="3581400"/>
          </a:xfrm>
          <a:prstGeom prst="triangle">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1" name="Google Shape;61;p50"/>
          <p:cNvSpPr/>
          <p:nvPr/>
        </p:nvSpPr>
        <p:spPr>
          <a:xfrm rot="5400000">
            <a:off x="708919" y="2818786"/>
            <a:ext cx="2478499" cy="68621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2" name="Google Shape;62;p50"/>
          <p:cNvSpPr/>
          <p:nvPr/>
        </p:nvSpPr>
        <p:spPr>
          <a:xfrm rot="10800000">
            <a:off x="2801146" y="3733800"/>
            <a:ext cx="2692399" cy="2433515"/>
          </a:xfrm>
          <a:prstGeom prst="triangle">
            <a:avLst>
              <a:gd name="adj" fmla="val 50000"/>
            </a:avLst>
          </a:prstGeom>
          <a:solidFill>
            <a:srgbClr val="4F77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3" name="Google Shape;63;p50"/>
          <p:cNvSpPr/>
          <p:nvPr/>
        </p:nvSpPr>
        <p:spPr>
          <a:xfrm>
            <a:off x="2374238" y="159524"/>
            <a:ext cx="1311303" cy="98347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4" name="Google Shape;64;p50"/>
          <p:cNvSpPr/>
          <p:nvPr/>
        </p:nvSpPr>
        <p:spPr>
          <a:xfrm>
            <a:off x="1381412" y="6444734"/>
            <a:ext cx="181972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4F7780"/>
                </a:solidFill>
                <a:latin typeface="Tahoma"/>
                <a:ea typeface="Tahoma"/>
                <a:cs typeface="Tahoma"/>
                <a:sym typeface="Tahoma"/>
              </a:rPr>
              <a:t> vnuhcm.edu.vn</a:t>
            </a:r>
            <a:endParaRPr sz="1800" b="0" i="0" u="none" strike="noStrike" cap="none">
              <a:solidFill>
                <a:srgbClr val="4F7780"/>
              </a:solidFill>
              <a:latin typeface="Tahoma"/>
              <a:ea typeface="Tahoma"/>
              <a:cs typeface="Tahoma"/>
              <a:sym typeface="Tahoma"/>
            </a:endParaRPr>
          </a:p>
        </p:txBody>
      </p:sp>
      <p:pic>
        <p:nvPicPr>
          <p:cNvPr id="65" name="Google Shape;65;p50"/>
          <p:cNvPicPr preferRelativeResize="0"/>
          <p:nvPr/>
        </p:nvPicPr>
        <p:blipFill rotWithShape="1">
          <a:blip r:embed="rId4">
            <a:alphaModFix/>
          </a:blip>
          <a:srcRect/>
          <a:stretch/>
        </p:blipFill>
        <p:spPr>
          <a:xfrm>
            <a:off x="1490231" y="267358"/>
            <a:ext cx="2195307" cy="767810"/>
          </a:xfrm>
          <a:prstGeom prst="rect">
            <a:avLst/>
          </a:prstGeom>
          <a:noFill/>
          <a:ln>
            <a:noFill/>
          </a:ln>
        </p:spPr>
      </p:pic>
      <p:pic>
        <p:nvPicPr>
          <p:cNvPr id="66" name="Google Shape;66;p50"/>
          <p:cNvPicPr preferRelativeResize="0"/>
          <p:nvPr/>
        </p:nvPicPr>
        <p:blipFill rotWithShape="1">
          <a:blip r:embed="rId5">
            <a:alphaModFix/>
          </a:blip>
          <a:srcRect/>
          <a:stretch/>
        </p:blipFill>
        <p:spPr>
          <a:xfrm>
            <a:off x="146871" y="2966824"/>
            <a:ext cx="905407" cy="548735"/>
          </a:xfrm>
          <a:prstGeom prst="rect">
            <a:avLst/>
          </a:prstGeom>
          <a:noFill/>
          <a:ln>
            <a:noFill/>
          </a:ln>
        </p:spPr>
      </p:pic>
      <p:pic>
        <p:nvPicPr>
          <p:cNvPr id="67" name="Google Shape;67;p50" descr="E:\ĐHQG\Logo Con\1 Logo Bach Khoa.png"/>
          <p:cNvPicPr preferRelativeResize="0"/>
          <p:nvPr/>
        </p:nvPicPr>
        <p:blipFill rotWithShape="1">
          <a:blip r:embed="rId6">
            <a:alphaModFix/>
          </a:blip>
          <a:srcRect/>
          <a:stretch/>
        </p:blipFill>
        <p:spPr>
          <a:xfrm>
            <a:off x="231009" y="304800"/>
            <a:ext cx="737128" cy="558330"/>
          </a:xfrm>
          <a:prstGeom prst="rect">
            <a:avLst/>
          </a:prstGeom>
          <a:noFill/>
          <a:ln>
            <a:noFill/>
          </a:ln>
        </p:spPr>
      </p:pic>
      <p:pic>
        <p:nvPicPr>
          <p:cNvPr id="68" name="Google Shape;68;p50"/>
          <p:cNvPicPr preferRelativeResize="0"/>
          <p:nvPr/>
        </p:nvPicPr>
        <p:blipFill rotWithShape="1">
          <a:blip r:embed="rId7">
            <a:alphaModFix/>
          </a:blip>
          <a:srcRect/>
          <a:stretch/>
        </p:blipFill>
        <p:spPr>
          <a:xfrm>
            <a:off x="234297" y="1426286"/>
            <a:ext cx="730556" cy="378207"/>
          </a:xfrm>
          <a:prstGeom prst="rect">
            <a:avLst/>
          </a:prstGeom>
          <a:noFill/>
          <a:ln>
            <a:noFill/>
          </a:ln>
        </p:spPr>
      </p:pic>
      <p:pic>
        <p:nvPicPr>
          <p:cNvPr id="69" name="Google Shape;69;p50"/>
          <p:cNvPicPr preferRelativeResize="0"/>
          <p:nvPr/>
        </p:nvPicPr>
        <p:blipFill rotWithShape="1">
          <a:blip r:embed="rId8">
            <a:alphaModFix/>
          </a:blip>
          <a:srcRect/>
          <a:stretch/>
        </p:blipFill>
        <p:spPr>
          <a:xfrm>
            <a:off x="212140" y="1859280"/>
            <a:ext cx="774867" cy="581150"/>
          </a:xfrm>
          <a:prstGeom prst="rect">
            <a:avLst/>
          </a:prstGeom>
          <a:noFill/>
          <a:ln>
            <a:noFill/>
          </a:ln>
        </p:spPr>
      </p:pic>
      <p:pic>
        <p:nvPicPr>
          <p:cNvPr id="70" name="Google Shape;70;p50"/>
          <p:cNvPicPr preferRelativeResize="0"/>
          <p:nvPr/>
        </p:nvPicPr>
        <p:blipFill rotWithShape="1">
          <a:blip r:embed="rId9">
            <a:alphaModFix/>
          </a:blip>
          <a:srcRect/>
          <a:stretch/>
        </p:blipFill>
        <p:spPr>
          <a:xfrm>
            <a:off x="212140" y="2490719"/>
            <a:ext cx="774867" cy="447085"/>
          </a:xfrm>
          <a:prstGeom prst="rect">
            <a:avLst/>
          </a:prstGeom>
          <a:noFill/>
          <a:ln>
            <a:noFill/>
          </a:ln>
        </p:spPr>
      </p:pic>
      <p:pic>
        <p:nvPicPr>
          <p:cNvPr id="71" name="Google Shape;71;p50"/>
          <p:cNvPicPr preferRelativeResize="0"/>
          <p:nvPr/>
        </p:nvPicPr>
        <p:blipFill rotWithShape="1">
          <a:blip r:embed="rId10">
            <a:alphaModFix/>
          </a:blip>
          <a:srcRect l="30265" t="7197" r="31841" b="28374"/>
          <a:stretch/>
        </p:blipFill>
        <p:spPr>
          <a:xfrm>
            <a:off x="224606" y="4168541"/>
            <a:ext cx="749937" cy="550448"/>
          </a:xfrm>
          <a:prstGeom prst="rect">
            <a:avLst/>
          </a:prstGeom>
          <a:noFill/>
          <a:ln>
            <a:noFill/>
          </a:ln>
        </p:spPr>
      </p:pic>
      <p:pic>
        <p:nvPicPr>
          <p:cNvPr id="72" name="Google Shape;72;p50"/>
          <p:cNvPicPr preferRelativeResize="0"/>
          <p:nvPr/>
        </p:nvPicPr>
        <p:blipFill rotWithShape="1">
          <a:blip r:embed="rId11">
            <a:alphaModFix/>
          </a:blip>
          <a:srcRect/>
          <a:stretch/>
        </p:blipFill>
        <p:spPr>
          <a:xfrm>
            <a:off x="209587" y="4723379"/>
            <a:ext cx="779975" cy="584981"/>
          </a:xfrm>
          <a:prstGeom prst="rect">
            <a:avLst/>
          </a:prstGeom>
          <a:noFill/>
          <a:ln>
            <a:noFill/>
          </a:ln>
        </p:spPr>
      </p:pic>
      <p:pic>
        <p:nvPicPr>
          <p:cNvPr id="73" name="Google Shape;73;p50"/>
          <p:cNvPicPr preferRelativeResize="0"/>
          <p:nvPr/>
        </p:nvPicPr>
        <p:blipFill rotWithShape="1">
          <a:blip r:embed="rId12">
            <a:alphaModFix/>
          </a:blip>
          <a:srcRect l="10368" r="10265"/>
          <a:stretch/>
        </p:blipFill>
        <p:spPr>
          <a:xfrm>
            <a:off x="216266" y="5318872"/>
            <a:ext cx="766617" cy="585415"/>
          </a:xfrm>
          <a:prstGeom prst="rect">
            <a:avLst/>
          </a:prstGeom>
          <a:noFill/>
          <a:ln>
            <a:noFill/>
          </a:ln>
        </p:spPr>
      </p:pic>
      <p:pic>
        <p:nvPicPr>
          <p:cNvPr id="74" name="Google Shape;74;p50" descr="E:\ĐHQG\1.2- Sản phẩm số\File trình chiếu\Logo DH An Giang.jpg"/>
          <p:cNvPicPr preferRelativeResize="0"/>
          <p:nvPr/>
        </p:nvPicPr>
        <p:blipFill rotWithShape="1">
          <a:blip r:embed="rId13">
            <a:alphaModFix/>
          </a:blip>
          <a:srcRect/>
          <a:stretch/>
        </p:blipFill>
        <p:spPr>
          <a:xfrm>
            <a:off x="224606" y="3559218"/>
            <a:ext cx="733031" cy="54977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2" type="obj">
  <p:cSld name="OBJECT">
    <p:spTree>
      <p:nvGrpSpPr>
        <p:cNvPr id="1" name="Shape 75"/>
        <p:cNvGrpSpPr/>
        <p:nvPr/>
      </p:nvGrpSpPr>
      <p:grpSpPr>
        <a:xfrm>
          <a:off x="0" y="0"/>
          <a:ext cx="0" cy="0"/>
          <a:chOff x="0" y="0"/>
          <a:chExt cx="0" cy="0"/>
        </a:xfrm>
      </p:grpSpPr>
      <p:sp>
        <p:nvSpPr>
          <p:cNvPr id="76" name="Google Shape;76;p51"/>
          <p:cNvSpPr txBox="1">
            <a:spLocks noGrp="1"/>
          </p:cNvSpPr>
          <p:nvPr>
            <p:ph type="title"/>
          </p:nvPr>
        </p:nvSpPr>
        <p:spPr>
          <a:xfrm>
            <a:off x="1015998" y="683638"/>
            <a:ext cx="10566401" cy="58512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3600"/>
              <a:buFont typeface="Arial"/>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1"/>
          <p:cNvSpPr txBox="1">
            <a:spLocks noGrp="1"/>
          </p:cNvSpPr>
          <p:nvPr>
            <p:ph type="body" idx="1"/>
          </p:nvPr>
        </p:nvSpPr>
        <p:spPr>
          <a:xfrm>
            <a:off x="1015998" y="1556792"/>
            <a:ext cx="10624618" cy="475252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accent1"/>
              </a:buClr>
              <a:buSzPts val="2800"/>
              <a:buChar char="•"/>
              <a:defRPr sz="2800"/>
            </a:lvl1pPr>
            <a:lvl2pPr marL="914400" lvl="1" indent="-393700" algn="l">
              <a:lnSpc>
                <a:spcPct val="100000"/>
              </a:lnSpc>
              <a:spcBef>
                <a:spcPts val="520"/>
              </a:spcBef>
              <a:spcAft>
                <a:spcPts val="0"/>
              </a:spcAft>
              <a:buClr>
                <a:schemeClr val="accent1"/>
              </a:buClr>
              <a:buSzPts val="2600"/>
              <a:buChar char="–"/>
              <a:defRPr sz="2600"/>
            </a:lvl2pPr>
            <a:lvl3pPr marL="1371600" lvl="2" indent="-342900" algn="l">
              <a:lnSpc>
                <a:spcPct val="100000"/>
              </a:lnSpc>
              <a:spcBef>
                <a:spcPts val="360"/>
              </a:spcBef>
              <a:spcAft>
                <a:spcPts val="0"/>
              </a:spcAft>
              <a:buClr>
                <a:schemeClr val="accent1"/>
              </a:buClr>
              <a:buSzPts val="1800"/>
              <a:buChar char="•"/>
              <a:defRPr/>
            </a:lvl3pPr>
            <a:lvl4pPr marL="1828800" lvl="3" indent="-342900" algn="l">
              <a:lnSpc>
                <a:spcPct val="100000"/>
              </a:lnSpc>
              <a:spcBef>
                <a:spcPts val="360"/>
              </a:spcBef>
              <a:spcAft>
                <a:spcPts val="0"/>
              </a:spcAft>
              <a:buClr>
                <a:schemeClr val="accent1"/>
              </a:buClr>
              <a:buSzPts val="1800"/>
              <a:buChar char="–"/>
              <a:defRPr/>
            </a:lvl4pPr>
            <a:lvl5pPr marL="2286000" lvl="4" indent="-342900" algn="l">
              <a:lnSpc>
                <a:spcPct val="100000"/>
              </a:lnSpc>
              <a:spcBef>
                <a:spcPts val="360"/>
              </a:spcBef>
              <a:spcAft>
                <a:spcPts val="0"/>
              </a:spcAft>
              <a:buClr>
                <a:schemeClr val="accent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51"/>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80" name="Google Shape;80;p51" descr="A yellow circle with blue and green text&#10;&#10;Description automatically generated"/>
          <p:cNvPicPr preferRelativeResize="0"/>
          <p:nvPr/>
        </p:nvPicPr>
        <p:blipFill rotWithShape="1">
          <a:blip r:embed="rId2">
            <a:alphaModFix/>
          </a:blip>
          <a:srcRect/>
          <a:stretch/>
        </p:blipFill>
        <p:spPr>
          <a:xfrm>
            <a:off x="1967543" y="1"/>
            <a:ext cx="672073" cy="6480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ỉ Tiêu đề" type="titleOnly">
  <p:cSld name="TITLE_ONLY">
    <p:spTree>
      <p:nvGrpSpPr>
        <p:cNvPr id="1" name="Shape 95"/>
        <p:cNvGrpSpPr/>
        <p:nvPr/>
      </p:nvGrpSpPr>
      <p:grpSpPr>
        <a:xfrm>
          <a:off x="0" y="0"/>
          <a:ext cx="0" cy="0"/>
          <a:chOff x="0" y="0"/>
          <a:chExt cx="0" cy="0"/>
        </a:xfrm>
      </p:grpSpPr>
      <p:sp>
        <p:nvSpPr>
          <p:cNvPr id="96" name="Google Shape;96;p54"/>
          <p:cNvSpPr txBox="1">
            <a:spLocks noGrp="1"/>
          </p:cNvSpPr>
          <p:nvPr>
            <p:ph type="title"/>
          </p:nvPr>
        </p:nvSpPr>
        <p:spPr>
          <a:xfrm>
            <a:off x="1015998" y="683638"/>
            <a:ext cx="10566401" cy="76416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4"/>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4"/>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1" type="blank">
  <p:cSld name="BLANK">
    <p:bg>
      <p:bgPr>
        <a:solidFill>
          <a:schemeClr val="lt1"/>
        </a:solidFill>
        <a:effectLst/>
      </p:bgPr>
    </p:bg>
    <p:spTree>
      <p:nvGrpSpPr>
        <p:cNvPr id="1" name="Shape 99"/>
        <p:cNvGrpSpPr/>
        <p:nvPr/>
      </p:nvGrpSpPr>
      <p:grpSpPr>
        <a:xfrm>
          <a:off x="0" y="0"/>
          <a:ext cx="0" cy="0"/>
          <a:chOff x="0" y="0"/>
          <a:chExt cx="0" cy="0"/>
        </a:xfrm>
      </p:grpSpPr>
      <p:sp>
        <p:nvSpPr>
          <p:cNvPr id="100" name="Google Shape;100;p55"/>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5"/>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2">
  <p:cSld name="Blank - 2">
    <p:spTree>
      <p:nvGrpSpPr>
        <p:cNvPr id="1" name="Shape 102"/>
        <p:cNvGrpSpPr/>
        <p:nvPr/>
      </p:nvGrpSpPr>
      <p:grpSpPr>
        <a:xfrm>
          <a:off x="0" y="0"/>
          <a:ext cx="0" cy="0"/>
          <a:chOff x="0" y="0"/>
          <a:chExt cx="0" cy="0"/>
        </a:xfrm>
      </p:grpSpPr>
      <p:sp>
        <p:nvSpPr>
          <p:cNvPr id="103" name="Google Shape;103;p56"/>
          <p:cNvSpPr/>
          <p:nvPr/>
        </p:nvSpPr>
        <p:spPr>
          <a:xfrm rot="10800000">
            <a:off x="2743196" y="0"/>
            <a:ext cx="2506133" cy="3886200"/>
          </a:xfrm>
          <a:custGeom>
            <a:avLst/>
            <a:gdLst/>
            <a:ahLst/>
            <a:cxnLst/>
            <a:rect l="l" t="t" r="r" b="b"/>
            <a:pathLst>
              <a:path w="1879600" h="4267200" extrusionOk="0">
                <a:moveTo>
                  <a:pt x="0" y="0"/>
                </a:moveTo>
                <a:lnTo>
                  <a:pt x="1879600" y="914400"/>
                </a:lnTo>
                <a:lnTo>
                  <a:pt x="1879600" y="4267200"/>
                </a:lnTo>
                <a:lnTo>
                  <a:pt x="0" y="4267200"/>
                </a:lnTo>
                <a:lnTo>
                  <a:pt x="0" y="914400"/>
                </a:lnTo>
                <a:close/>
              </a:path>
            </a:pathLst>
          </a:custGeom>
          <a:solidFill>
            <a:srgbClr val="EAF1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04" name="Google Shape;104;p56"/>
          <p:cNvSpPr/>
          <p:nvPr/>
        </p:nvSpPr>
        <p:spPr>
          <a:xfrm>
            <a:off x="2235200" y="2971800"/>
            <a:ext cx="2506133" cy="3886200"/>
          </a:xfrm>
          <a:custGeom>
            <a:avLst/>
            <a:gdLst/>
            <a:ahLst/>
            <a:cxnLst/>
            <a:rect l="l" t="t" r="r" b="b"/>
            <a:pathLst>
              <a:path w="1879600" h="4267200" extrusionOk="0">
                <a:moveTo>
                  <a:pt x="0" y="0"/>
                </a:moveTo>
                <a:lnTo>
                  <a:pt x="1879600" y="914400"/>
                </a:lnTo>
                <a:lnTo>
                  <a:pt x="1879600" y="4267200"/>
                </a:lnTo>
                <a:lnTo>
                  <a:pt x="0" y="4267200"/>
                </a:lnTo>
                <a:lnTo>
                  <a:pt x="0" y="914400"/>
                </a:lnTo>
                <a:close/>
              </a:path>
            </a:pathLst>
          </a:custGeom>
          <a:solidFill>
            <a:srgbClr val="D6E3B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05" name="Google Shape;105;p56"/>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6"/>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ội dung với Chú thích" type="objTx">
  <p:cSld name="OBJECT_WITH_CAPTION_TEXT">
    <p:spTree>
      <p:nvGrpSpPr>
        <p:cNvPr id="1" name="Shape 107"/>
        <p:cNvGrpSpPr/>
        <p:nvPr/>
      </p:nvGrpSpPr>
      <p:grpSpPr>
        <a:xfrm>
          <a:off x="0" y="0"/>
          <a:ext cx="0" cy="0"/>
          <a:chOff x="0" y="0"/>
          <a:chExt cx="0" cy="0"/>
        </a:xfrm>
      </p:grpSpPr>
      <p:sp>
        <p:nvSpPr>
          <p:cNvPr id="108" name="Google Shape;108;p57"/>
          <p:cNvSpPr txBox="1">
            <a:spLocks noGrp="1"/>
          </p:cNvSpPr>
          <p:nvPr>
            <p:ph type="title"/>
          </p:nvPr>
        </p:nvSpPr>
        <p:spPr>
          <a:xfrm>
            <a:off x="1117601" y="685800"/>
            <a:ext cx="3503084" cy="7493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953734"/>
              </a:buClr>
              <a:buSzPts val="2000"/>
              <a:buFont typeface="Arial"/>
              <a:buNone/>
              <a:defRPr sz="2000" b="1">
                <a:solidFill>
                  <a:srgbClr val="95373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57"/>
          <p:cNvSpPr txBox="1">
            <a:spLocks noGrp="1"/>
          </p:cNvSpPr>
          <p:nvPr>
            <p:ph type="body" idx="1"/>
          </p:nvPr>
        </p:nvSpPr>
        <p:spPr>
          <a:xfrm>
            <a:off x="4775200" y="685801"/>
            <a:ext cx="6815667" cy="544036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accent1"/>
              </a:buClr>
              <a:buSzPts val="3200"/>
              <a:buChar char="•"/>
              <a:defRPr sz="3200"/>
            </a:lvl1pPr>
            <a:lvl2pPr marL="914400" lvl="1" indent="-406400" algn="l">
              <a:lnSpc>
                <a:spcPct val="100000"/>
              </a:lnSpc>
              <a:spcBef>
                <a:spcPts val="560"/>
              </a:spcBef>
              <a:spcAft>
                <a:spcPts val="0"/>
              </a:spcAft>
              <a:buClr>
                <a:schemeClr val="accent1"/>
              </a:buClr>
              <a:buSzPts val="2800"/>
              <a:buChar char="–"/>
              <a:defRPr sz="2800"/>
            </a:lvl2pPr>
            <a:lvl3pPr marL="1371600" lvl="2" indent="-381000" algn="l">
              <a:lnSpc>
                <a:spcPct val="100000"/>
              </a:lnSpc>
              <a:spcBef>
                <a:spcPts val="480"/>
              </a:spcBef>
              <a:spcAft>
                <a:spcPts val="0"/>
              </a:spcAft>
              <a:buClr>
                <a:schemeClr val="accent1"/>
              </a:buClr>
              <a:buSzPts val="2400"/>
              <a:buChar char="•"/>
              <a:defRPr sz="2400"/>
            </a:lvl3pPr>
            <a:lvl4pPr marL="1828800" lvl="3" indent="-355600" algn="l">
              <a:lnSpc>
                <a:spcPct val="100000"/>
              </a:lnSpc>
              <a:spcBef>
                <a:spcPts val="400"/>
              </a:spcBef>
              <a:spcAft>
                <a:spcPts val="0"/>
              </a:spcAft>
              <a:buClr>
                <a:schemeClr val="accent1"/>
              </a:buClr>
              <a:buSzPts val="2000"/>
              <a:buChar char="–"/>
              <a:defRPr sz="2000"/>
            </a:lvl4pPr>
            <a:lvl5pPr marL="2286000" lvl="4" indent="-355600" algn="l">
              <a:lnSpc>
                <a:spcPct val="100000"/>
              </a:lnSpc>
              <a:spcBef>
                <a:spcPts val="400"/>
              </a:spcBef>
              <a:spcAft>
                <a:spcPts val="0"/>
              </a:spcAft>
              <a:buClr>
                <a:schemeClr val="accent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10" name="Google Shape;110;p57"/>
          <p:cNvSpPr txBox="1">
            <a:spLocks noGrp="1"/>
          </p:cNvSpPr>
          <p:nvPr>
            <p:ph type="body" idx="2"/>
          </p:nvPr>
        </p:nvSpPr>
        <p:spPr>
          <a:xfrm>
            <a:off x="1117601" y="1828801"/>
            <a:ext cx="3503084" cy="42973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accent1"/>
              </a:buClr>
              <a:buSzPts val="1400"/>
              <a:buNone/>
              <a:defRPr sz="1400"/>
            </a:lvl1pPr>
            <a:lvl2pPr marL="914400" lvl="1" indent="-228600" algn="l">
              <a:lnSpc>
                <a:spcPct val="100000"/>
              </a:lnSpc>
              <a:spcBef>
                <a:spcPts val="240"/>
              </a:spcBef>
              <a:spcAft>
                <a:spcPts val="0"/>
              </a:spcAft>
              <a:buClr>
                <a:schemeClr val="accent1"/>
              </a:buClr>
              <a:buSzPts val="1200"/>
              <a:buNone/>
              <a:defRPr sz="1200"/>
            </a:lvl2pPr>
            <a:lvl3pPr marL="1371600" lvl="2" indent="-228600" algn="l">
              <a:lnSpc>
                <a:spcPct val="100000"/>
              </a:lnSpc>
              <a:spcBef>
                <a:spcPts val="200"/>
              </a:spcBef>
              <a:spcAft>
                <a:spcPts val="0"/>
              </a:spcAft>
              <a:buClr>
                <a:schemeClr val="accent1"/>
              </a:buClr>
              <a:buSzPts val="1000"/>
              <a:buNone/>
              <a:defRPr sz="1000"/>
            </a:lvl3pPr>
            <a:lvl4pPr marL="1828800" lvl="3" indent="-228600" algn="l">
              <a:lnSpc>
                <a:spcPct val="100000"/>
              </a:lnSpc>
              <a:spcBef>
                <a:spcPts val="180"/>
              </a:spcBef>
              <a:spcAft>
                <a:spcPts val="0"/>
              </a:spcAft>
              <a:buClr>
                <a:schemeClr val="accent1"/>
              </a:buClr>
              <a:buSzPts val="900"/>
              <a:buNone/>
              <a:defRPr sz="900"/>
            </a:lvl4pPr>
            <a:lvl5pPr marL="2286000" lvl="4" indent="-228600" algn="l">
              <a:lnSpc>
                <a:spcPct val="100000"/>
              </a:lnSpc>
              <a:spcBef>
                <a:spcPts val="180"/>
              </a:spcBef>
              <a:spcAft>
                <a:spcPts val="0"/>
              </a:spcAft>
              <a:buClr>
                <a:schemeClr val="accent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1" name="Google Shape;111;p57"/>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7"/>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1015998" y="683638"/>
            <a:ext cx="10566401" cy="764162"/>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1015998" y="1905000"/>
            <a:ext cx="10566401" cy="42211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accent1"/>
              </a:buClr>
              <a:buSzPts val="3200"/>
              <a:buFont typeface="Arial"/>
              <a:buChar char="•"/>
              <a:defRPr sz="3200" b="0" i="0" u="none" strike="noStrike" cap="none">
                <a:solidFill>
                  <a:schemeClr val="accent1"/>
                </a:solidFill>
                <a:latin typeface="Tahoma"/>
                <a:ea typeface="Tahoma"/>
                <a:cs typeface="Tahoma"/>
                <a:sym typeface="Tahoma"/>
              </a:defRPr>
            </a:lvl1pPr>
            <a:lvl2pPr marL="914400" marR="0" lvl="1" indent="-406400" algn="l" rtl="0">
              <a:lnSpc>
                <a:spcPct val="100000"/>
              </a:lnSpc>
              <a:spcBef>
                <a:spcPts val="560"/>
              </a:spcBef>
              <a:spcAft>
                <a:spcPts val="0"/>
              </a:spcAft>
              <a:buClr>
                <a:schemeClr val="accent1"/>
              </a:buClr>
              <a:buSzPts val="2800"/>
              <a:buFont typeface="Arial"/>
              <a:buChar char="–"/>
              <a:defRPr sz="2800" b="0" i="0" u="none" strike="noStrike" cap="none">
                <a:solidFill>
                  <a:schemeClr val="accent1"/>
                </a:solidFill>
                <a:latin typeface="Tahoma"/>
                <a:ea typeface="Tahoma"/>
                <a:cs typeface="Tahoma"/>
                <a:sym typeface="Tahoma"/>
              </a:defRPr>
            </a:lvl2pPr>
            <a:lvl3pPr marL="1371600" marR="0" lvl="2"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accent1"/>
                </a:solidFill>
                <a:latin typeface="Tahoma"/>
                <a:ea typeface="Tahoma"/>
                <a:cs typeface="Tahoma"/>
                <a:sym typeface="Tahoma"/>
              </a:defRPr>
            </a:lvl3pPr>
            <a:lvl4pPr marL="1828800" marR="0" lvl="3"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accent1"/>
                </a:solidFill>
                <a:latin typeface="Tahoma"/>
                <a:ea typeface="Tahoma"/>
                <a:cs typeface="Tahoma"/>
                <a:sym typeface="Tahoma"/>
              </a:defRPr>
            </a:lvl4pPr>
            <a:lvl5pPr marL="2286000" marR="0" lvl="4"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accent1"/>
                </a:solidFill>
                <a:latin typeface="Tahoma"/>
                <a:ea typeface="Tahoma"/>
                <a:cs typeface="Tahoma"/>
                <a:sym typeface="Tahom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9pPr>
          </a:lstStyle>
          <a:p>
            <a:endParaRPr/>
          </a:p>
        </p:txBody>
      </p:sp>
      <p:sp>
        <p:nvSpPr>
          <p:cNvPr id="12" name="Google Shape;12;p44"/>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9pPr>
          </a:lstStyle>
          <a:p>
            <a:endParaRPr/>
          </a:p>
        </p:txBody>
      </p:sp>
      <p:sp>
        <p:nvSpPr>
          <p:cNvPr id="13" name="Google Shape;13;p44"/>
          <p:cNvSpPr/>
          <p:nvPr/>
        </p:nvSpPr>
        <p:spPr>
          <a:xfrm rot="5400000">
            <a:off x="-580317" y="580315"/>
            <a:ext cx="2176632" cy="1016003"/>
          </a:xfrm>
          <a:custGeom>
            <a:avLst/>
            <a:gdLst/>
            <a:ahLst/>
            <a:cxnLst/>
            <a:rect l="l" t="t" r="r" b="b"/>
            <a:pathLst>
              <a:path w="2176632" h="762002" extrusionOk="0">
                <a:moveTo>
                  <a:pt x="0" y="762000"/>
                </a:moveTo>
                <a:lnTo>
                  <a:pt x="0" y="0"/>
                </a:lnTo>
                <a:lnTo>
                  <a:pt x="1429871" y="0"/>
                </a:lnTo>
                <a:lnTo>
                  <a:pt x="1429871" y="15241"/>
                </a:lnTo>
                <a:lnTo>
                  <a:pt x="2176632" y="762002"/>
                </a:lnTo>
                <a:lnTo>
                  <a:pt x="1414632" y="762002"/>
                </a:lnTo>
                <a:lnTo>
                  <a:pt x="1414632" y="762000"/>
                </a:lnTo>
                <a:close/>
              </a:path>
            </a:pathLst>
          </a:custGeom>
          <a:solidFill>
            <a:srgbClr val="1449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4" name="Google Shape;14;p44"/>
          <p:cNvSpPr/>
          <p:nvPr/>
        </p:nvSpPr>
        <p:spPr>
          <a:xfrm>
            <a:off x="1" y="2245211"/>
            <a:ext cx="409391" cy="1793388"/>
          </a:xfrm>
          <a:custGeom>
            <a:avLst/>
            <a:gdLst/>
            <a:ahLst/>
            <a:cxnLst/>
            <a:rect l="l" t="t" r="r" b="b"/>
            <a:pathLst>
              <a:path w="307043" h="1793388" extrusionOk="0">
                <a:moveTo>
                  <a:pt x="304801" y="0"/>
                </a:moveTo>
                <a:lnTo>
                  <a:pt x="304801" y="304799"/>
                </a:lnTo>
                <a:lnTo>
                  <a:pt x="307043" y="304799"/>
                </a:lnTo>
                <a:lnTo>
                  <a:pt x="307043" y="1793388"/>
                </a:lnTo>
                <a:lnTo>
                  <a:pt x="2243" y="1793388"/>
                </a:lnTo>
                <a:lnTo>
                  <a:pt x="2243" y="304801"/>
                </a:lnTo>
                <a:lnTo>
                  <a:pt x="0" y="304801"/>
                </a:lnTo>
                <a:close/>
              </a:path>
            </a:pathLst>
          </a:custGeom>
          <a:solidFill>
            <a:srgbClr val="D2E9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5" name="Google Shape;15;p44"/>
          <p:cNvSpPr/>
          <p:nvPr/>
        </p:nvSpPr>
        <p:spPr>
          <a:xfrm rot="-5400000">
            <a:off x="-141937" y="1772620"/>
            <a:ext cx="1102655" cy="818777"/>
          </a:xfrm>
          <a:custGeom>
            <a:avLst/>
            <a:gdLst/>
            <a:ahLst/>
            <a:cxnLst/>
            <a:rect l="l" t="t" r="r" b="b"/>
            <a:pathLst>
              <a:path w="1102655" h="614083" extrusionOk="0">
                <a:moveTo>
                  <a:pt x="1102655" y="614083"/>
                </a:moveTo>
                <a:lnTo>
                  <a:pt x="488572" y="614083"/>
                </a:lnTo>
                <a:lnTo>
                  <a:pt x="0" y="614083"/>
                </a:lnTo>
                <a:lnTo>
                  <a:pt x="0" y="614082"/>
                </a:lnTo>
                <a:lnTo>
                  <a:pt x="277898" y="614082"/>
                </a:lnTo>
                <a:lnTo>
                  <a:pt x="891981" y="614082"/>
                </a:lnTo>
                <a:lnTo>
                  <a:pt x="282383" y="4484"/>
                </a:lnTo>
                <a:lnTo>
                  <a:pt x="488572" y="4484"/>
                </a:lnTo>
                <a:lnTo>
                  <a:pt x="488572" y="0"/>
                </a:lnTo>
                <a:close/>
              </a:path>
            </a:pathLst>
          </a:custGeom>
          <a:solidFill>
            <a:srgbClr val="D2F0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6" name="Google Shape;16;p44"/>
          <p:cNvSpPr/>
          <p:nvPr/>
        </p:nvSpPr>
        <p:spPr>
          <a:xfrm>
            <a:off x="233680" y="76201"/>
            <a:ext cx="1640149" cy="4575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7" name="Google Shape;17;p44"/>
          <p:cNvSpPr/>
          <p:nvPr/>
        </p:nvSpPr>
        <p:spPr>
          <a:xfrm>
            <a:off x="1" y="3733800"/>
            <a:ext cx="409391" cy="1793388"/>
          </a:xfrm>
          <a:custGeom>
            <a:avLst/>
            <a:gdLst/>
            <a:ahLst/>
            <a:cxnLst/>
            <a:rect l="l" t="t" r="r" b="b"/>
            <a:pathLst>
              <a:path w="307043" h="1793388" extrusionOk="0">
                <a:moveTo>
                  <a:pt x="304801" y="0"/>
                </a:moveTo>
                <a:lnTo>
                  <a:pt x="304801" y="304799"/>
                </a:lnTo>
                <a:lnTo>
                  <a:pt x="307043" y="304799"/>
                </a:lnTo>
                <a:lnTo>
                  <a:pt x="307043" y="1793388"/>
                </a:lnTo>
                <a:lnTo>
                  <a:pt x="2243" y="1793388"/>
                </a:lnTo>
                <a:lnTo>
                  <a:pt x="2243" y="304801"/>
                </a:lnTo>
                <a:lnTo>
                  <a:pt x="0" y="304801"/>
                </a:lnTo>
                <a:close/>
              </a:path>
            </a:pathLst>
          </a:custGeom>
          <a:solidFill>
            <a:srgbClr val="7AB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8" name="Google Shape;18;p44"/>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r>
              <a:rPr lang="en-US"/>
              <a:t>| </a:t>
            </a:r>
            <a:fld id="{00000000-1234-1234-1234-123412341234}" type="slidenum">
              <a:rPr lang="en-US"/>
              <a:t>‹#›</a:t>
            </a:fld>
            <a:endParaRPr/>
          </a:p>
        </p:txBody>
      </p:sp>
      <p:sp>
        <p:nvSpPr>
          <p:cNvPr id="19" name="Google Shape;19;p44"/>
          <p:cNvSpPr/>
          <p:nvPr/>
        </p:nvSpPr>
        <p:spPr>
          <a:xfrm rot="5400000" flipH="1">
            <a:off x="11717567" y="714286"/>
            <a:ext cx="542469" cy="406397"/>
          </a:xfrm>
          <a:custGeom>
            <a:avLst/>
            <a:gdLst/>
            <a:ahLst/>
            <a:cxnLst/>
            <a:rect l="l" t="t" r="r" b="b"/>
            <a:pathLst>
              <a:path w="1102655" h="614083" extrusionOk="0">
                <a:moveTo>
                  <a:pt x="1102655" y="614083"/>
                </a:moveTo>
                <a:lnTo>
                  <a:pt x="488572" y="614083"/>
                </a:lnTo>
                <a:lnTo>
                  <a:pt x="0" y="614083"/>
                </a:lnTo>
                <a:lnTo>
                  <a:pt x="0" y="614082"/>
                </a:lnTo>
                <a:lnTo>
                  <a:pt x="277898" y="614082"/>
                </a:lnTo>
                <a:lnTo>
                  <a:pt x="891981" y="614082"/>
                </a:lnTo>
                <a:lnTo>
                  <a:pt x="282383" y="4484"/>
                </a:lnTo>
                <a:lnTo>
                  <a:pt x="488572" y="4484"/>
                </a:lnTo>
                <a:lnTo>
                  <a:pt x="488572" y="0"/>
                </a:lnTo>
                <a:close/>
              </a:path>
            </a:pathLst>
          </a:custGeom>
          <a:solidFill>
            <a:srgbClr val="1449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0" name="Google Shape;20;p44"/>
          <p:cNvSpPr/>
          <p:nvPr/>
        </p:nvSpPr>
        <p:spPr>
          <a:xfrm rot="10800000">
            <a:off x="11785600" y="0"/>
            <a:ext cx="406401" cy="896694"/>
          </a:xfrm>
          <a:custGeom>
            <a:avLst/>
            <a:gdLst/>
            <a:ahLst/>
            <a:cxnLst/>
            <a:rect l="l" t="t" r="r" b="b"/>
            <a:pathLst>
              <a:path w="304801" h="896694" extrusionOk="0">
                <a:moveTo>
                  <a:pt x="304800" y="896694"/>
                </a:moveTo>
                <a:lnTo>
                  <a:pt x="0" y="896694"/>
                </a:lnTo>
                <a:lnTo>
                  <a:pt x="0" y="304801"/>
                </a:lnTo>
                <a:lnTo>
                  <a:pt x="0" y="304799"/>
                </a:lnTo>
                <a:lnTo>
                  <a:pt x="0" y="0"/>
                </a:lnTo>
                <a:lnTo>
                  <a:pt x="304799" y="304799"/>
                </a:lnTo>
                <a:lnTo>
                  <a:pt x="304800" y="304799"/>
                </a:lnTo>
                <a:lnTo>
                  <a:pt x="304800" y="304800"/>
                </a:lnTo>
                <a:lnTo>
                  <a:pt x="304801" y="304801"/>
                </a:lnTo>
                <a:lnTo>
                  <a:pt x="304800" y="304801"/>
                </a:lnTo>
                <a:close/>
              </a:path>
            </a:pathLst>
          </a:custGeom>
          <a:solidFill>
            <a:srgbClr val="D2F0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1" name="Google Shape;21;p44"/>
          <p:cNvSpPr/>
          <p:nvPr/>
        </p:nvSpPr>
        <p:spPr>
          <a:xfrm>
            <a:off x="1" y="5064612"/>
            <a:ext cx="409391" cy="1793388"/>
          </a:xfrm>
          <a:custGeom>
            <a:avLst/>
            <a:gdLst/>
            <a:ahLst/>
            <a:cxnLst/>
            <a:rect l="l" t="t" r="r" b="b"/>
            <a:pathLst>
              <a:path w="307043" h="1793388" extrusionOk="0">
                <a:moveTo>
                  <a:pt x="304801" y="0"/>
                </a:moveTo>
                <a:lnTo>
                  <a:pt x="304801" y="304799"/>
                </a:lnTo>
                <a:lnTo>
                  <a:pt x="307043" y="304799"/>
                </a:lnTo>
                <a:lnTo>
                  <a:pt x="307043" y="1793388"/>
                </a:lnTo>
                <a:lnTo>
                  <a:pt x="2243" y="1793388"/>
                </a:lnTo>
                <a:lnTo>
                  <a:pt x="2243" y="304801"/>
                </a:lnTo>
                <a:lnTo>
                  <a:pt x="0" y="304801"/>
                </a:lnTo>
                <a:close/>
              </a:path>
            </a:pathLst>
          </a:custGeom>
          <a:solidFill>
            <a:srgbClr val="1E6D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pic>
        <p:nvPicPr>
          <p:cNvPr id="22" name="Google Shape;22;p44"/>
          <p:cNvPicPr preferRelativeResize="0"/>
          <p:nvPr/>
        </p:nvPicPr>
        <p:blipFill rotWithShape="1">
          <a:blip r:embed="rId14">
            <a:alphaModFix/>
          </a:blip>
          <a:srcRect t="13566" b="9503"/>
          <a:stretch/>
        </p:blipFill>
        <p:spPr>
          <a:xfrm>
            <a:off x="319039" y="120650"/>
            <a:ext cx="1445525" cy="3889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exams.agu.edu.vn/vi/khao-thi/chi-tiet/mau-don-phuc-khao-bai-thi"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aao.agu.edu.vn/?q=content/23-bi%E1%BB%83u-m%E1%BA%ABu-d%C3%A0nh-cho-sinh-vi%C3%AAn-h%E1%BB%87-ch%C3%ADnh-quy"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agu.edu.vn/" TargetMode="External"/><Relationship Id="rId2" Type="http://schemas.openxmlformats.org/officeDocument/2006/relationships/hyperlink" Target="mailto:webmaster@agu.edu.vn"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regis.agu.edu.v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
          <p:cNvSpPr txBox="1">
            <a:spLocks noGrp="1"/>
          </p:cNvSpPr>
          <p:nvPr>
            <p:ph type="ctrTitle"/>
          </p:nvPr>
        </p:nvSpPr>
        <p:spPr>
          <a:xfrm>
            <a:off x="502557" y="1775031"/>
            <a:ext cx="11593288" cy="2829247"/>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Clr>
                <a:schemeClr val="dk2"/>
              </a:buClr>
              <a:buSzPts val="3600"/>
              <a:buFont typeface="Arial"/>
              <a:buNone/>
            </a:pPr>
            <a:r>
              <a:rPr lang="en-US" sz="3600" dirty="0">
                <a:solidFill>
                  <a:srgbClr val="FF0000"/>
                </a:solidFill>
                <a:latin typeface="Arial" pitchFamily="34" charset="0"/>
                <a:cs typeface="Arial" pitchFamily="34" charset="0"/>
              </a:rPr>
              <a:t>CÔNG TÁC ĐẢM BẢO CHẤT LƯỢNG </a:t>
            </a:r>
            <a:br>
              <a:rPr lang="en-US" sz="3600" dirty="0">
                <a:solidFill>
                  <a:srgbClr val="FF0000"/>
                </a:solidFill>
                <a:latin typeface="Arial" pitchFamily="34" charset="0"/>
                <a:cs typeface="Arial" pitchFamily="34" charset="0"/>
              </a:rPr>
            </a:br>
            <a:r>
              <a:rPr lang="en-US" sz="3600" dirty="0">
                <a:solidFill>
                  <a:srgbClr val="FF0000"/>
                </a:solidFill>
                <a:latin typeface="Arial" pitchFamily="34" charset="0"/>
                <a:cs typeface="Arial" pitchFamily="34" charset="0"/>
              </a:rPr>
              <a:t>TẠI TRƯỜNG ĐẠI HỌC AN GIANG</a:t>
            </a:r>
            <a:endParaRPr sz="3000" dirty="0">
              <a:solidFill>
                <a:srgbClr val="FF0000"/>
              </a:solidFill>
              <a:latin typeface="Times New Roman"/>
              <a:ea typeface="Times New Roman"/>
              <a:cs typeface="Times New Roman"/>
              <a:sym typeface="Times New Roman"/>
            </a:endParaRPr>
          </a:p>
        </p:txBody>
      </p:sp>
      <p:sp>
        <p:nvSpPr>
          <p:cNvPr id="175" name="Google Shape;175;p1"/>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SzPts val="1400"/>
              <a:buNone/>
            </a:pPr>
            <a:r>
              <a:rPr lang="en-US" dirty="0"/>
              <a:t>agu.edu.vn | 24/09/2024</a:t>
            </a:r>
            <a:endParaRPr dirty="0"/>
          </a:p>
        </p:txBody>
      </p:sp>
      <p:sp>
        <p:nvSpPr>
          <p:cNvPr id="176" name="Google Shape;176;p1"/>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p>
            <a:pPr marL="0" lvl="0" indent="0" algn="l" rtl="0">
              <a:lnSpc>
                <a:spcPct val="100000"/>
              </a:lnSpc>
              <a:spcBef>
                <a:spcPts val="0"/>
              </a:spcBef>
              <a:spcAft>
                <a:spcPts val="0"/>
              </a:spcAft>
              <a:buSzPts val="1200"/>
              <a:buNone/>
            </a:pPr>
            <a:r>
              <a:rPr lang="en-US"/>
              <a:t>| </a:t>
            </a:r>
            <a:fld id="{00000000-1234-1234-1234-123412341234}" type="slidenum">
              <a:rPr lang="en-US"/>
              <a:t>1</a:t>
            </a:fld>
            <a:endParaRPr/>
          </a:p>
        </p:txBody>
      </p:sp>
      <p:sp>
        <p:nvSpPr>
          <p:cNvPr id="177" name="Google Shape;177;p1"/>
          <p:cNvSpPr txBox="1"/>
          <p:nvPr/>
        </p:nvSpPr>
        <p:spPr>
          <a:xfrm>
            <a:off x="5331504" y="3429000"/>
            <a:ext cx="573586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err="1">
                <a:solidFill>
                  <a:srgbClr val="000099"/>
                </a:solidFill>
                <a:latin typeface="Arial"/>
                <a:ea typeface="Arial"/>
                <a:cs typeface="Arial"/>
                <a:sym typeface="Arial"/>
              </a:rPr>
              <a:t>Trường</a:t>
            </a:r>
            <a:r>
              <a:rPr lang="en-US" sz="2000" b="1" i="0" u="none" strike="noStrike" cap="none" dirty="0">
                <a:solidFill>
                  <a:srgbClr val="000099"/>
                </a:solidFill>
                <a:latin typeface="Arial"/>
                <a:ea typeface="Arial"/>
                <a:cs typeface="Arial"/>
                <a:sym typeface="Arial"/>
              </a:rPr>
              <a:t> ĐHAG, </a:t>
            </a:r>
            <a:r>
              <a:rPr lang="en-US" sz="2000" b="1" i="0" u="none" strike="noStrike" cap="none" dirty="0" err="1">
                <a:solidFill>
                  <a:srgbClr val="000099"/>
                </a:solidFill>
                <a:latin typeface="Arial"/>
                <a:ea typeface="Arial"/>
                <a:cs typeface="Arial"/>
                <a:sym typeface="Arial"/>
              </a:rPr>
              <a:t>ngày</a:t>
            </a:r>
            <a:r>
              <a:rPr lang="en-US" sz="2000" b="1" i="0" u="none" strike="noStrike" cap="none" dirty="0">
                <a:solidFill>
                  <a:srgbClr val="000099"/>
                </a:solidFill>
                <a:latin typeface="Arial"/>
                <a:ea typeface="Arial"/>
                <a:cs typeface="Arial"/>
                <a:sym typeface="Arial"/>
              </a:rPr>
              <a:t> 24 </a:t>
            </a:r>
            <a:r>
              <a:rPr lang="en-US" sz="2000" b="1" i="0" u="none" strike="noStrike" cap="none" dirty="0" err="1">
                <a:solidFill>
                  <a:srgbClr val="000099"/>
                </a:solidFill>
                <a:latin typeface="Arial"/>
                <a:ea typeface="Arial"/>
                <a:cs typeface="Arial"/>
                <a:sym typeface="Arial"/>
              </a:rPr>
              <a:t>tháng</a:t>
            </a:r>
            <a:r>
              <a:rPr lang="en-US" sz="2000" b="1" i="0" u="none" strike="noStrike" cap="none" dirty="0">
                <a:solidFill>
                  <a:srgbClr val="000099"/>
                </a:solidFill>
                <a:latin typeface="Arial"/>
                <a:ea typeface="Arial"/>
                <a:cs typeface="Arial"/>
                <a:sym typeface="Arial"/>
              </a:rPr>
              <a:t> 09 </a:t>
            </a:r>
            <a:r>
              <a:rPr lang="en-US" sz="2000" b="1" i="0" u="none" strike="noStrike" cap="none" dirty="0" err="1">
                <a:solidFill>
                  <a:srgbClr val="000099"/>
                </a:solidFill>
                <a:latin typeface="Arial"/>
                <a:ea typeface="Arial"/>
                <a:cs typeface="Arial"/>
                <a:sym typeface="Arial"/>
              </a:rPr>
              <a:t>năm</a:t>
            </a:r>
            <a:r>
              <a:rPr lang="en-US" sz="2000" b="1" i="0" u="none" strike="noStrike" cap="none" dirty="0">
                <a:solidFill>
                  <a:srgbClr val="000099"/>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87AAD2-8EB5-4336-9CFF-820C30E558FE}"/>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10</a:t>
            </a:fld>
            <a:endParaRPr/>
          </a:p>
        </p:txBody>
      </p:sp>
      <p:sp>
        <p:nvSpPr>
          <p:cNvPr id="5" name="Content Placeholder 2">
            <a:extLst>
              <a:ext uri="{FF2B5EF4-FFF2-40B4-BE49-F238E27FC236}">
                <a16:creationId xmlns:a16="http://schemas.microsoft.com/office/drawing/2014/main" id="{1517DE4F-760F-4BFE-BBBC-1D7BA45F20E9}"/>
              </a:ext>
            </a:extLst>
          </p:cNvPr>
          <p:cNvSpPr txBox="1">
            <a:spLocks/>
          </p:cNvSpPr>
          <p:nvPr/>
        </p:nvSpPr>
        <p:spPr>
          <a:xfrm>
            <a:off x="1683306" y="1445638"/>
            <a:ext cx="9526559" cy="4727575"/>
          </a:xfrm>
          <a:prstGeom prst="rect">
            <a:avLst/>
          </a:prstGeom>
          <a:noFill/>
          <a:ln>
            <a:noFill/>
          </a:ln>
        </p:spPr>
        <p:txBody>
          <a:bodyPr spcFirstLastPara="1" wrap="square" lIns="91425" tIns="45700" rIns="91425" bIns="45700" rtlCol="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rgbClr val="953734"/>
              </a:buClr>
              <a:buSzPts val="2800"/>
              <a:buFont typeface="Arial"/>
              <a:buChar char="•"/>
              <a:defRPr sz="2800" b="0" i="0" u="none" strike="noStrike" cap="none">
                <a:solidFill>
                  <a:schemeClr val="accent1"/>
                </a:solidFill>
                <a:latin typeface="Tahoma"/>
                <a:ea typeface="Tahoma"/>
                <a:cs typeface="Tahoma"/>
                <a:sym typeface="Tahoma"/>
              </a:defRPr>
            </a:lvl1pPr>
            <a:lvl2pPr marL="914400" marR="0" lvl="1"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2pPr>
            <a:lvl3pPr marL="1371600" marR="0" lvl="2"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3pPr>
            <a:lvl4pPr marL="1828800" marR="0" lvl="3"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4pPr>
            <a:lvl5pPr marL="2286000" marR="0" lvl="4"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9pPr>
          </a:lstStyle>
          <a:p>
            <a:pPr marL="0" indent="0" algn="just">
              <a:buClr>
                <a:schemeClr val="accent3"/>
              </a:buClr>
              <a:buFont typeface="Arial"/>
              <a:buNone/>
              <a:defRPr/>
            </a:pP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CTĐT ban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kèm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04/2016/TT-BGDĐT bao </a:t>
            </a:r>
            <a:r>
              <a:rPr lang="en-US" sz="2400" dirty="0" err="1">
                <a:solidFill>
                  <a:schemeClr val="tx1"/>
                </a:solidFill>
                <a:latin typeface="Times New Roman" panose="02020603050405020304" pitchFamily="18" charset="0"/>
                <a:cs typeface="Times New Roman" panose="02020603050405020304" pitchFamily="18" charset="0"/>
              </a:rPr>
              <a:t>gồm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11</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50</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a:t>
            </a:r>
            <a:endParaRPr 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6" name="Rectangle 89">
            <a:extLst>
              <a:ext uri="{FF2B5EF4-FFF2-40B4-BE49-F238E27FC236}">
                <a16:creationId xmlns:a16="http://schemas.microsoft.com/office/drawing/2014/main" id="{98B7234A-6446-493D-B0C6-B322A8419E0D}"/>
              </a:ext>
            </a:extLst>
          </p:cNvPr>
          <p:cNvSpPr>
            <a:spLocks noChangeArrowheads="1"/>
          </p:cNvSpPr>
          <p:nvPr/>
        </p:nvSpPr>
        <p:spPr bwMode="auto">
          <a:xfrm>
            <a:off x="2157441" y="511333"/>
            <a:ext cx="8805863" cy="830997"/>
          </a:xfrm>
          <a:prstGeom prst="rect">
            <a:avLst/>
          </a:prstGeom>
          <a:noFill/>
          <a:ln>
            <a:noFill/>
          </a:ln>
        </p:spPr>
        <p:txBody>
          <a:bodyPr wrap="square" anchor="ctr">
            <a:spAutoFit/>
          </a:bodyP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BỘ TIÊU CHUẨN ĐÁNH GIÁ CHẤT LƯỢNG</a:t>
            </a:r>
          </a:p>
          <a:p>
            <a:pPr algn="ctr">
              <a:defRPr/>
            </a:pPr>
            <a:r>
              <a:rPr lang="en-US" sz="2400" b="1" dirty="0">
                <a:solidFill>
                  <a:srgbClr val="FF0000"/>
                </a:solidFill>
                <a:latin typeface="Times New Roman" panose="02020603050405020304" pitchFamily="18" charset="0"/>
                <a:cs typeface="Times New Roman" panose="02020603050405020304" pitchFamily="18" charset="0"/>
              </a:rPr>
              <a:t>CHƯƠNG TRÌNH ĐÀO TẠO</a:t>
            </a:r>
            <a:endParaRPr lang="en-US" sz="2400" b="1" dirty="0">
              <a:solidFill>
                <a:srgbClr val="FFC000"/>
              </a:solidFill>
              <a:latin typeface="Times New Roman" panose="02020603050405020304" pitchFamily="18" charset="0"/>
              <a:cs typeface="Times New Roman" panose="02020603050405020304" pitchFamily="18" charset="0"/>
            </a:endParaRPr>
          </a:p>
        </p:txBody>
      </p:sp>
      <p:graphicFrame>
        <p:nvGraphicFramePr>
          <p:cNvPr id="7" name="Group 41">
            <a:extLst>
              <a:ext uri="{FF2B5EF4-FFF2-40B4-BE49-F238E27FC236}">
                <a16:creationId xmlns:a16="http://schemas.microsoft.com/office/drawing/2014/main" id="{C518118C-E7EC-46F0-BF45-24507D5733B2}"/>
              </a:ext>
            </a:extLst>
          </p:cNvPr>
          <p:cNvGraphicFramePr>
            <a:graphicFrameLocks noGrp="1"/>
          </p:cNvGraphicFramePr>
          <p:nvPr>
            <p:extLst>
              <p:ext uri="{D42A27DB-BD31-4B8C-83A1-F6EECF244321}">
                <p14:modId xmlns:p14="http://schemas.microsoft.com/office/powerpoint/2010/main" val="2786198427"/>
              </p:ext>
            </p:extLst>
          </p:nvPr>
        </p:nvGraphicFramePr>
        <p:xfrm>
          <a:off x="1838367" y="2469444"/>
          <a:ext cx="9444009" cy="3877223"/>
        </p:xfrm>
        <a:graphic>
          <a:graphicData uri="http://schemas.openxmlformats.org/drawingml/2006/table">
            <a:tbl>
              <a:tblPr/>
              <a:tblGrid>
                <a:gridCol w="1532797">
                  <a:extLst>
                    <a:ext uri="{9D8B030D-6E8A-4147-A177-3AD203B41FA5}">
                      <a16:colId xmlns:a16="http://schemas.microsoft.com/office/drawing/2014/main" val="20000"/>
                    </a:ext>
                  </a:extLst>
                </a:gridCol>
                <a:gridCol w="7911212">
                  <a:extLst>
                    <a:ext uri="{9D8B030D-6E8A-4147-A177-3AD203B41FA5}">
                      <a16:colId xmlns:a16="http://schemas.microsoft.com/office/drawing/2014/main" val="20001"/>
                    </a:ext>
                  </a:extLst>
                </a:gridCol>
              </a:tblGrid>
              <a:tr h="592122">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pitchFamily="34" charset="0"/>
                          <a:cs typeface="Arial" pitchFamily="34" charset="0"/>
                        </a:rPr>
                        <a:t>Tiêu</a:t>
                      </a:r>
                      <a:r>
                        <a:rPr kumimoji="0" lang="en-US" sz="1400" b="1" i="0" u="none" strike="noStrike" cap="none" normalizeH="0" baseline="0" dirty="0">
                          <a:ln>
                            <a:noFill/>
                          </a:ln>
                          <a:solidFill>
                            <a:srgbClr val="FFFFFF"/>
                          </a:solidFill>
                          <a:effectLst/>
                          <a:latin typeface="Arial" pitchFamily="34" charset="0"/>
                          <a:cs typeface="Arial" pitchFamily="34" charset="0"/>
                        </a:rPr>
                        <a:t> </a:t>
                      </a:r>
                      <a:r>
                        <a:rPr kumimoji="0" lang="en-US" sz="1400" b="1" i="0" u="none" strike="noStrike" cap="none" normalizeH="0" baseline="0" dirty="0" err="1">
                          <a:ln>
                            <a:noFill/>
                          </a:ln>
                          <a:solidFill>
                            <a:srgbClr val="FFFFFF"/>
                          </a:solidFill>
                          <a:effectLst/>
                          <a:latin typeface="Arial" pitchFamily="34" charset="0"/>
                          <a:cs typeface="Arial" pitchFamily="34" charset="0"/>
                        </a:rPr>
                        <a:t>chuẩn</a:t>
                      </a:r>
                      <a:r>
                        <a:rPr kumimoji="0" lang="en-US" sz="1400" b="1" i="0" u="none" strike="noStrike" cap="none" normalizeH="0" baseline="0" dirty="0">
                          <a:ln>
                            <a:noFill/>
                          </a:ln>
                          <a:solidFill>
                            <a:srgbClr val="FFFFFF"/>
                          </a:solidFill>
                          <a:effectLst/>
                          <a:latin typeface="Arial" pitchFamily="34" charset="0"/>
                          <a:cs typeface="Arial" pitchFamily="34" charset="0"/>
                        </a:rPr>
                        <a:t> 1</a:t>
                      </a:r>
                      <a:endParaRPr kumimoji="0" lang="en-US" sz="1400" b="1" i="0" u="none" strike="noStrike" cap="none" normalizeH="0" baseline="0" dirty="0">
                        <a:ln>
                          <a:noFill/>
                        </a:ln>
                        <a:solidFill>
                          <a:srgbClr val="FFFFFF"/>
                        </a:solidFill>
                        <a:effectLst/>
                        <a:latin typeface="Arial" pitchFamily="34" charset="0"/>
                        <a:ea typeface="Calibri" pitchFamily="34" charset="0"/>
                        <a:cs typeface="Arial"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fontAlgn="b" latinLnBrk="0" hangingPunct="1">
                        <a:lnSpc>
                          <a:spcPct val="115000"/>
                        </a:lnSpc>
                        <a:spcAft>
                          <a:spcPts val="600"/>
                        </a:spcAft>
                      </a:pPr>
                      <a:r>
                        <a:rPr lang="en-US" sz="2000" b="1" kern="1200" dirty="0">
                          <a:solidFill>
                            <a:srgbClr val="7030A0"/>
                          </a:solidFill>
                          <a:effectLst/>
                          <a:latin typeface="Arial" pitchFamily="34" charset="0"/>
                          <a:ea typeface="Times New Roman"/>
                          <a:cs typeface="Arial" pitchFamily="34" charset="0"/>
                        </a:rPr>
                        <a:t>C</a:t>
                      </a:r>
                      <a:r>
                        <a:rPr lang="vi-VN" sz="2000" b="1" kern="1200" dirty="0">
                          <a:solidFill>
                            <a:srgbClr val="7030A0"/>
                          </a:solidFill>
                          <a:effectLst/>
                          <a:latin typeface="Arial" pitchFamily="34" charset="0"/>
                          <a:ea typeface="Times New Roman"/>
                          <a:cs typeface="Arial" pitchFamily="34" charset="0"/>
                        </a:rPr>
                        <a:t>huẩn đầu ra</a:t>
                      </a:r>
                      <a:r>
                        <a:rPr lang="en-US" sz="2000" b="1" kern="1200" dirty="0">
                          <a:solidFill>
                            <a:srgbClr val="7030A0"/>
                          </a:solidFill>
                          <a:effectLst/>
                          <a:latin typeface="Arial" pitchFamily="34" charset="0"/>
                          <a:ea typeface="Times New Roman"/>
                          <a:cs typeface="Arial" pitchFamily="34" charset="0"/>
                        </a:rPr>
                        <a:t>/</a:t>
                      </a:r>
                      <a:r>
                        <a:rPr lang="en-US" sz="2000" b="1" kern="1200" dirty="0" err="1">
                          <a:solidFill>
                            <a:srgbClr val="7030A0"/>
                          </a:solidFill>
                          <a:effectLst/>
                          <a:latin typeface="Arial" pitchFamily="34" charset="0"/>
                          <a:ea typeface="Times New Roman"/>
                          <a:cs typeface="Arial" pitchFamily="34" charset="0"/>
                        </a:rPr>
                        <a:t>kết</a:t>
                      </a:r>
                      <a:r>
                        <a:rPr lang="en-US" sz="2000" b="1" kern="1200" baseline="0" dirty="0">
                          <a:solidFill>
                            <a:srgbClr val="7030A0"/>
                          </a:solidFill>
                          <a:effectLst/>
                          <a:latin typeface="Arial" pitchFamily="34" charset="0"/>
                          <a:ea typeface="Times New Roman"/>
                          <a:cs typeface="Arial" pitchFamily="34" charset="0"/>
                        </a:rPr>
                        <a:t> </a:t>
                      </a:r>
                      <a:r>
                        <a:rPr lang="en-US" sz="2000" b="1" kern="1200" baseline="0" dirty="0" err="1">
                          <a:solidFill>
                            <a:srgbClr val="7030A0"/>
                          </a:solidFill>
                          <a:effectLst/>
                          <a:latin typeface="Arial" pitchFamily="34" charset="0"/>
                          <a:ea typeface="Times New Roman"/>
                          <a:cs typeface="Arial" pitchFamily="34" charset="0"/>
                        </a:rPr>
                        <a:t>quả</a:t>
                      </a:r>
                      <a:r>
                        <a:rPr lang="en-US" sz="2000" b="1" kern="1200" baseline="0" dirty="0">
                          <a:solidFill>
                            <a:srgbClr val="7030A0"/>
                          </a:solidFill>
                          <a:effectLst/>
                          <a:latin typeface="Arial" pitchFamily="34" charset="0"/>
                          <a:ea typeface="Times New Roman"/>
                          <a:cs typeface="Arial" pitchFamily="34" charset="0"/>
                        </a:rPr>
                        <a:t> </a:t>
                      </a:r>
                      <a:r>
                        <a:rPr lang="en-US" sz="2000" b="1" kern="1200" baseline="0" dirty="0" err="1">
                          <a:solidFill>
                            <a:srgbClr val="7030A0"/>
                          </a:solidFill>
                          <a:effectLst/>
                          <a:latin typeface="Arial" pitchFamily="34" charset="0"/>
                          <a:ea typeface="Times New Roman"/>
                          <a:cs typeface="Arial" pitchFamily="34" charset="0"/>
                        </a:rPr>
                        <a:t>học</a:t>
                      </a:r>
                      <a:r>
                        <a:rPr lang="en-US" sz="2000" b="1" kern="1200" baseline="0" dirty="0">
                          <a:solidFill>
                            <a:srgbClr val="7030A0"/>
                          </a:solidFill>
                          <a:effectLst/>
                          <a:latin typeface="Arial" pitchFamily="34" charset="0"/>
                          <a:ea typeface="Times New Roman"/>
                          <a:cs typeface="Arial" pitchFamily="34" charset="0"/>
                        </a:rPr>
                        <a:t> </a:t>
                      </a:r>
                      <a:r>
                        <a:rPr lang="en-US" sz="2000" b="1" kern="1200" baseline="0" dirty="0" err="1">
                          <a:solidFill>
                            <a:srgbClr val="7030A0"/>
                          </a:solidFill>
                          <a:effectLst/>
                          <a:latin typeface="Arial" pitchFamily="34" charset="0"/>
                          <a:ea typeface="Times New Roman"/>
                          <a:cs typeface="Arial" pitchFamily="34" charset="0"/>
                        </a:rPr>
                        <a:t>tập</a:t>
                      </a:r>
                      <a:r>
                        <a:rPr lang="en-US" sz="2000" b="1" kern="1200" baseline="0" dirty="0">
                          <a:solidFill>
                            <a:srgbClr val="7030A0"/>
                          </a:solidFill>
                          <a:effectLst/>
                          <a:latin typeface="Arial" pitchFamily="34" charset="0"/>
                          <a:ea typeface="Times New Roman"/>
                          <a:cs typeface="Arial" pitchFamily="34" charset="0"/>
                        </a:rPr>
                        <a:t> </a:t>
                      </a:r>
                      <a:r>
                        <a:rPr lang="en-US" sz="2000" b="1" kern="1200" baseline="0" dirty="0" err="1">
                          <a:solidFill>
                            <a:srgbClr val="7030A0"/>
                          </a:solidFill>
                          <a:effectLst/>
                          <a:latin typeface="Arial" pitchFamily="34" charset="0"/>
                          <a:ea typeface="Times New Roman"/>
                          <a:cs typeface="Arial" pitchFamily="34" charset="0"/>
                        </a:rPr>
                        <a:t>mong</a:t>
                      </a:r>
                      <a:r>
                        <a:rPr lang="en-US" sz="2000" b="1" kern="1200" baseline="0" dirty="0">
                          <a:solidFill>
                            <a:srgbClr val="7030A0"/>
                          </a:solidFill>
                          <a:effectLst/>
                          <a:latin typeface="Arial" pitchFamily="34" charset="0"/>
                          <a:ea typeface="Times New Roman"/>
                          <a:cs typeface="Arial" pitchFamily="34" charset="0"/>
                        </a:rPr>
                        <a:t> </a:t>
                      </a:r>
                      <a:r>
                        <a:rPr lang="en-US" sz="2000" b="1" kern="1200" baseline="0" dirty="0" err="1">
                          <a:solidFill>
                            <a:srgbClr val="7030A0"/>
                          </a:solidFill>
                          <a:effectLst/>
                          <a:latin typeface="Arial" pitchFamily="34" charset="0"/>
                          <a:ea typeface="Times New Roman"/>
                          <a:cs typeface="Arial" pitchFamily="34" charset="0"/>
                        </a:rPr>
                        <a:t>đợi</a:t>
                      </a:r>
                      <a:r>
                        <a:rPr lang="vi-VN" sz="2000" b="1" kern="1200" dirty="0">
                          <a:solidFill>
                            <a:srgbClr val="7030A0"/>
                          </a:solidFill>
                          <a:effectLst/>
                          <a:latin typeface="Arial" pitchFamily="34" charset="0"/>
                          <a:ea typeface="Times New Roman"/>
                          <a:cs typeface="Arial" pitchFamily="34" charset="0"/>
                        </a:rPr>
                        <a:t> của chương trình đào tạo</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290612">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pitchFamily="34" charset="0"/>
                          <a:cs typeface="Arial" pitchFamily="34" charset="0"/>
                        </a:rPr>
                        <a:t>Tiêu</a:t>
                      </a:r>
                      <a:r>
                        <a:rPr kumimoji="0" lang="en-US" sz="1400" b="1" i="0" u="none" strike="noStrike" cap="none" normalizeH="0" baseline="0" dirty="0">
                          <a:ln>
                            <a:noFill/>
                          </a:ln>
                          <a:solidFill>
                            <a:srgbClr val="FFFFFF"/>
                          </a:solidFill>
                          <a:effectLst/>
                          <a:latin typeface="Arial" pitchFamily="34" charset="0"/>
                          <a:cs typeface="Arial" pitchFamily="34" charset="0"/>
                        </a:rPr>
                        <a:t> </a:t>
                      </a:r>
                      <a:r>
                        <a:rPr kumimoji="0" lang="en-US" sz="1400" b="1" i="0" u="none" strike="noStrike" cap="none" normalizeH="0" baseline="0" dirty="0" err="1">
                          <a:ln>
                            <a:noFill/>
                          </a:ln>
                          <a:solidFill>
                            <a:srgbClr val="FFFFFF"/>
                          </a:solidFill>
                          <a:effectLst/>
                          <a:latin typeface="Arial" pitchFamily="34" charset="0"/>
                          <a:cs typeface="Arial" pitchFamily="34" charset="0"/>
                        </a:rPr>
                        <a:t>chuẩn</a:t>
                      </a:r>
                      <a:r>
                        <a:rPr kumimoji="0" lang="en-US" sz="1400" b="1" i="0" u="none" strike="noStrike" cap="none" normalizeH="0" baseline="0" dirty="0">
                          <a:ln>
                            <a:noFill/>
                          </a:ln>
                          <a:solidFill>
                            <a:srgbClr val="FFFFFF"/>
                          </a:solidFill>
                          <a:effectLst/>
                          <a:latin typeface="Arial" pitchFamily="34" charset="0"/>
                          <a:cs typeface="Arial" pitchFamily="34" charset="0"/>
                        </a:rPr>
                        <a:t> 2</a:t>
                      </a:r>
                      <a:endParaRPr kumimoji="0" lang="en-US" sz="1400" b="1" i="0" u="none" strike="noStrike" cap="none" normalizeH="0" baseline="0" dirty="0">
                        <a:ln>
                          <a:noFill/>
                        </a:ln>
                        <a:solidFill>
                          <a:srgbClr val="FFFFFF"/>
                        </a:solidFill>
                        <a:effectLst/>
                        <a:latin typeface="Arial" pitchFamily="34" charset="0"/>
                        <a:ea typeface="Calibri" pitchFamily="34" charset="0"/>
                        <a:cs typeface="Arial"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fontAlgn="b" latinLnBrk="0" hangingPunct="1">
                        <a:lnSpc>
                          <a:spcPct val="115000"/>
                        </a:lnSpc>
                        <a:spcAft>
                          <a:spcPts val="600"/>
                        </a:spcAft>
                      </a:pPr>
                      <a:r>
                        <a:rPr lang="vi-VN" sz="2000" b="1" kern="1200" dirty="0">
                          <a:solidFill>
                            <a:srgbClr val="7030A0"/>
                          </a:solidFill>
                          <a:effectLst/>
                          <a:latin typeface="Arial" pitchFamily="34" charset="0"/>
                          <a:ea typeface="Times New Roman"/>
                          <a:cs typeface="Arial" pitchFamily="34" charset="0"/>
                        </a:rPr>
                        <a:t>Bản mô tả chương trình đào tạo</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1"/>
                  </a:ext>
                </a:extLst>
              </a:tr>
              <a:tr h="290612">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pitchFamily="34" charset="0"/>
                          <a:cs typeface="Arial" pitchFamily="34" charset="0"/>
                        </a:rPr>
                        <a:t>Tiêu</a:t>
                      </a:r>
                      <a:r>
                        <a:rPr kumimoji="0" lang="en-US" sz="1400" b="1" i="0" u="none" strike="noStrike" cap="none" normalizeH="0" baseline="0" dirty="0">
                          <a:ln>
                            <a:noFill/>
                          </a:ln>
                          <a:solidFill>
                            <a:srgbClr val="FFFFFF"/>
                          </a:solidFill>
                          <a:effectLst/>
                          <a:latin typeface="Arial" pitchFamily="34" charset="0"/>
                          <a:cs typeface="Arial" pitchFamily="34" charset="0"/>
                        </a:rPr>
                        <a:t> </a:t>
                      </a:r>
                      <a:r>
                        <a:rPr kumimoji="0" lang="en-US" sz="1400" b="1" i="0" u="none" strike="noStrike" cap="none" normalizeH="0" baseline="0" dirty="0" err="1">
                          <a:ln>
                            <a:noFill/>
                          </a:ln>
                          <a:solidFill>
                            <a:srgbClr val="FFFFFF"/>
                          </a:solidFill>
                          <a:effectLst/>
                          <a:latin typeface="Arial" pitchFamily="34" charset="0"/>
                          <a:cs typeface="Arial" pitchFamily="34" charset="0"/>
                        </a:rPr>
                        <a:t>chuẩn</a:t>
                      </a:r>
                      <a:r>
                        <a:rPr kumimoji="0" lang="en-US" sz="1400" b="1" i="0" u="none" strike="noStrike" cap="none" normalizeH="0" baseline="0" dirty="0">
                          <a:ln>
                            <a:noFill/>
                          </a:ln>
                          <a:solidFill>
                            <a:srgbClr val="FFFFFF"/>
                          </a:solidFill>
                          <a:effectLst/>
                          <a:latin typeface="Arial" pitchFamily="34" charset="0"/>
                          <a:cs typeface="Arial" pitchFamily="34" charset="0"/>
                        </a:rPr>
                        <a:t> 3</a:t>
                      </a:r>
                      <a:endParaRPr kumimoji="0" lang="en-US" sz="1400" b="1" i="0" u="none" strike="noStrike" cap="none" normalizeH="0" baseline="0" dirty="0">
                        <a:ln>
                          <a:noFill/>
                        </a:ln>
                        <a:solidFill>
                          <a:srgbClr val="FFFFFF"/>
                        </a:solidFill>
                        <a:effectLst/>
                        <a:latin typeface="Arial" pitchFamily="34" charset="0"/>
                        <a:ea typeface="Calibri" pitchFamily="34" charset="0"/>
                        <a:cs typeface="Arial"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fontAlgn="b" latinLnBrk="0" hangingPunct="1">
                        <a:lnSpc>
                          <a:spcPct val="115000"/>
                        </a:lnSpc>
                        <a:spcAft>
                          <a:spcPts val="600"/>
                        </a:spcAft>
                      </a:pPr>
                      <a:r>
                        <a:rPr lang="vi-VN" sz="2000" b="1" kern="1200" dirty="0">
                          <a:solidFill>
                            <a:srgbClr val="7030A0"/>
                          </a:solidFill>
                          <a:effectLst/>
                          <a:latin typeface="Arial" pitchFamily="34" charset="0"/>
                          <a:ea typeface="Times New Roman"/>
                          <a:cs typeface="Arial" pitchFamily="34" charset="0"/>
                        </a:rPr>
                        <a:t>Cấu trúc và nội dung chương trình dạy học</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2"/>
                  </a:ext>
                </a:extLst>
              </a:tr>
              <a:tr h="290612">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pitchFamily="34" charset="0"/>
                          <a:cs typeface="Arial" pitchFamily="34" charset="0"/>
                        </a:rPr>
                        <a:t>Tiêu</a:t>
                      </a:r>
                      <a:r>
                        <a:rPr kumimoji="0" lang="en-US" sz="1400" b="1" i="0" u="none" strike="noStrike" cap="none" normalizeH="0" baseline="0" dirty="0">
                          <a:ln>
                            <a:noFill/>
                          </a:ln>
                          <a:solidFill>
                            <a:srgbClr val="FFFFFF"/>
                          </a:solidFill>
                          <a:effectLst/>
                          <a:latin typeface="Arial" pitchFamily="34" charset="0"/>
                          <a:cs typeface="Arial" pitchFamily="34" charset="0"/>
                        </a:rPr>
                        <a:t> </a:t>
                      </a:r>
                      <a:r>
                        <a:rPr kumimoji="0" lang="en-US" sz="1400" b="1" i="0" u="none" strike="noStrike" cap="none" normalizeH="0" baseline="0" dirty="0" err="1">
                          <a:ln>
                            <a:noFill/>
                          </a:ln>
                          <a:solidFill>
                            <a:srgbClr val="FFFFFF"/>
                          </a:solidFill>
                          <a:effectLst/>
                          <a:latin typeface="Arial" pitchFamily="34" charset="0"/>
                          <a:cs typeface="Arial" pitchFamily="34" charset="0"/>
                        </a:rPr>
                        <a:t>chuẩn</a:t>
                      </a:r>
                      <a:r>
                        <a:rPr kumimoji="0" lang="en-US" sz="1400" b="1" i="0" u="none" strike="noStrike" cap="none" normalizeH="0" baseline="0" dirty="0">
                          <a:ln>
                            <a:noFill/>
                          </a:ln>
                          <a:solidFill>
                            <a:srgbClr val="FFFFFF"/>
                          </a:solidFill>
                          <a:effectLst/>
                          <a:latin typeface="Arial" pitchFamily="34" charset="0"/>
                          <a:cs typeface="Arial" pitchFamily="34" charset="0"/>
                        </a:rPr>
                        <a:t> 4</a:t>
                      </a:r>
                      <a:endParaRPr kumimoji="0" lang="en-US" sz="1400" b="1" i="0" u="none" strike="noStrike" cap="none" normalizeH="0" baseline="0" dirty="0">
                        <a:ln>
                          <a:noFill/>
                        </a:ln>
                        <a:solidFill>
                          <a:srgbClr val="FFFFFF"/>
                        </a:solidFill>
                        <a:effectLst/>
                        <a:latin typeface="Arial" pitchFamily="34" charset="0"/>
                        <a:ea typeface="Calibri" pitchFamily="34" charset="0"/>
                        <a:cs typeface="Arial"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fontAlgn="b" latinLnBrk="0" hangingPunct="1">
                        <a:lnSpc>
                          <a:spcPct val="115000"/>
                        </a:lnSpc>
                        <a:spcAft>
                          <a:spcPts val="600"/>
                        </a:spcAft>
                      </a:pPr>
                      <a:r>
                        <a:rPr lang="vi-VN" sz="2000" b="1" kern="1200" dirty="0">
                          <a:solidFill>
                            <a:srgbClr val="7030A0"/>
                          </a:solidFill>
                          <a:effectLst/>
                          <a:latin typeface="Arial" pitchFamily="34" charset="0"/>
                          <a:ea typeface="Times New Roman"/>
                          <a:cs typeface="Arial" pitchFamily="34" charset="0"/>
                        </a:rPr>
                        <a:t>Phương pháp tiếp cận trong dạy và học</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3"/>
                  </a:ext>
                </a:extLst>
              </a:tr>
              <a:tr h="290612">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pitchFamily="34" charset="0"/>
                          <a:cs typeface="Arial" pitchFamily="34" charset="0"/>
                        </a:rPr>
                        <a:t>Tiêu</a:t>
                      </a:r>
                      <a:r>
                        <a:rPr kumimoji="0" lang="en-US" sz="1400" b="1" i="0" u="none" strike="noStrike" cap="none" normalizeH="0" baseline="0" dirty="0">
                          <a:ln>
                            <a:noFill/>
                          </a:ln>
                          <a:solidFill>
                            <a:srgbClr val="FFFFFF"/>
                          </a:solidFill>
                          <a:effectLst/>
                          <a:latin typeface="Arial" pitchFamily="34" charset="0"/>
                          <a:cs typeface="Arial" pitchFamily="34" charset="0"/>
                        </a:rPr>
                        <a:t> </a:t>
                      </a:r>
                      <a:r>
                        <a:rPr kumimoji="0" lang="en-US" sz="1400" b="1" i="0" u="none" strike="noStrike" cap="none" normalizeH="0" baseline="0" dirty="0" err="1">
                          <a:ln>
                            <a:noFill/>
                          </a:ln>
                          <a:solidFill>
                            <a:srgbClr val="FFFFFF"/>
                          </a:solidFill>
                          <a:effectLst/>
                          <a:latin typeface="Arial" pitchFamily="34" charset="0"/>
                          <a:cs typeface="Arial" pitchFamily="34" charset="0"/>
                        </a:rPr>
                        <a:t>chuẩn</a:t>
                      </a:r>
                      <a:r>
                        <a:rPr kumimoji="0" lang="en-US" sz="1400" b="1" i="0" u="none" strike="noStrike" cap="none" normalizeH="0" baseline="0" dirty="0">
                          <a:ln>
                            <a:noFill/>
                          </a:ln>
                          <a:solidFill>
                            <a:srgbClr val="FFFFFF"/>
                          </a:solidFill>
                          <a:effectLst/>
                          <a:latin typeface="Arial" pitchFamily="34" charset="0"/>
                          <a:cs typeface="Arial" pitchFamily="34" charset="0"/>
                        </a:rPr>
                        <a:t> 5</a:t>
                      </a:r>
                      <a:endParaRPr kumimoji="0" lang="en-US" sz="1400" b="1" i="0" u="none" strike="noStrike" cap="none" normalizeH="0" baseline="0" dirty="0">
                        <a:ln>
                          <a:noFill/>
                        </a:ln>
                        <a:solidFill>
                          <a:srgbClr val="FFFFFF"/>
                        </a:solidFill>
                        <a:effectLst/>
                        <a:latin typeface="Arial" pitchFamily="34" charset="0"/>
                        <a:ea typeface="Calibri" pitchFamily="34" charset="0"/>
                        <a:cs typeface="Arial"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fontAlgn="b" latinLnBrk="0" hangingPunct="1">
                        <a:lnSpc>
                          <a:spcPct val="115000"/>
                        </a:lnSpc>
                        <a:spcAft>
                          <a:spcPts val="600"/>
                        </a:spcAft>
                      </a:pPr>
                      <a:r>
                        <a:rPr lang="vi-VN" sz="2000" b="1" kern="1200" dirty="0">
                          <a:solidFill>
                            <a:srgbClr val="7030A0"/>
                          </a:solidFill>
                          <a:effectLst/>
                          <a:latin typeface="Arial" pitchFamily="34" charset="0"/>
                          <a:ea typeface="Times New Roman"/>
                          <a:cs typeface="Arial" pitchFamily="34" charset="0"/>
                        </a:rPr>
                        <a:t>Đánh giá kết quả học tập của người học</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4"/>
                  </a:ext>
                </a:extLst>
              </a:tr>
              <a:tr h="290612">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pitchFamily="34" charset="0"/>
                          <a:cs typeface="Arial" pitchFamily="34" charset="0"/>
                        </a:rPr>
                        <a:t>Tiêu</a:t>
                      </a:r>
                      <a:r>
                        <a:rPr kumimoji="0" lang="en-US" sz="1400" b="1" i="0" u="none" strike="noStrike" cap="none" normalizeH="0" baseline="0" dirty="0">
                          <a:ln>
                            <a:noFill/>
                          </a:ln>
                          <a:solidFill>
                            <a:srgbClr val="FFFFFF"/>
                          </a:solidFill>
                          <a:effectLst/>
                          <a:latin typeface="Arial" pitchFamily="34" charset="0"/>
                          <a:cs typeface="Arial" pitchFamily="34" charset="0"/>
                        </a:rPr>
                        <a:t> </a:t>
                      </a:r>
                      <a:r>
                        <a:rPr kumimoji="0" lang="en-US" sz="1400" b="1" i="0" u="none" strike="noStrike" cap="none" normalizeH="0" baseline="0" dirty="0" err="1">
                          <a:ln>
                            <a:noFill/>
                          </a:ln>
                          <a:solidFill>
                            <a:srgbClr val="FFFFFF"/>
                          </a:solidFill>
                          <a:effectLst/>
                          <a:latin typeface="Arial" pitchFamily="34" charset="0"/>
                          <a:cs typeface="Arial" pitchFamily="34" charset="0"/>
                        </a:rPr>
                        <a:t>chuẩn</a:t>
                      </a:r>
                      <a:r>
                        <a:rPr kumimoji="0" lang="en-US" sz="1400" b="1" i="0" u="none" strike="noStrike" cap="none" normalizeH="0" baseline="0" dirty="0">
                          <a:ln>
                            <a:noFill/>
                          </a:ln>
                          <a:solidFill>
                            <a:srgbClr val="FFFFFF"/>
                          </a:solidFill>
                          <a:effectLst/>
                          <a:latin typeface="Arial" pitchFamily="34" charset="0"/>
                          <a:cs typeface="Arial" pitchFamily="34" charset="0"/>
                        </a:rPr>
                        <a:t> 6</a:t>
                      </a:r>
                      <a:endParaRPr kumimoji="0" lang="en-US" sz="1400" b="1" i="0" u="none" strike="noStrike" cap="none" normalizeH="0" baseline="0" dirty="0">
                        <a:ln>
                          <a:noFill/>
                        </a:ln>
                        <a:solidFill>
                          <a:srgbClr val="FFFFFF"/>
                        </a:solidFill>
                        <a:effectLst/>
                        <a:latin typeface="Arial" pitchFamily="34" charset="0"/>
                        <a:ea typeface="Calibri" pitchFamily="34" charset="0"/>
                        <a:cs typeface="Arial"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fontAlgn="b" latinLnBrk="0" hangingPunct="1">
                        <a:lnSpc>
                          <a:spcPct val="115000"/>
                        </a:lnSpc>
                        <a:spcAft>
                          <a:spcPts val="600"/>
                        </a:spcAft>
                      </a:pPr>
                      <a:r>
                        <a:rPr lang="en-US" sz="2000" b="1" kern="1200" dirty="0" err="1">
                          <a:solidFill>
                            <a:srgbClr val="7030A0"/>
                          </a:solidFill>
                          <a:effectLst/>
                          <a:latin typeface="Arial" pitchFamily="34" charset="0"/>
                          <a:ea typeface="Times New Roman"/>
                          <a:cs typeface="Arial" pitchFamily="34" charset="0"/>
                        </a:rPr>
                        <a:t>Đội</a:t>
                      </a:r>
                      <a:r>
                        <a:rPr lang="en-US" sz="2000" b="1" kern="1200" dirty="0">
                          <a:solidFill>
                            <a:srgbClr val="7030A0"/>
                          </a:solidFill>
                          <a:effectLst/>
                          <a:latin typeface="Arial" pitchFamily="34" charset="0"/>
                          <a:ea typeface="Times New Roman"/>
                          <a:cs typeface="Arial" pitchFamily="34" charset="0"/>
                        </a:rPr>
                        <a:t> </a:t>
                      </a:r>
                      <a:r>
                        <a:rPr lang="en-US" sz="2000" b="1" kern="1200" dirty="0" err="1">
                          <a:solidFill>
                            <a:srgbClr val="7030A0"/>
                          </a:solidFill>
                          <a:effectLst/>
                          <a:latin typeface="Arial" pitchFamily="34" charset="0"/>
                          <a:ea typeface="Times New Roman"/>
                          <a:cs typeface="Arial" pitchFamily="34" charset="0"/>
                        </a:rPr>
                        <a:t>ngũ</a:t>
                      </a:r>
                      <a:r>
                        <a:rPr lang="en-US" sz="2000" b="1" kern="1200" dirty="0">
                          <a:solidFill>
                            <a:srgbClr val="7030A0"/>
                          </a:solidFill>
                          <a:effectLst/>
                          <a:latin typeface="Arial" pitchFamily="34" charset="0"/>
                          <a:ea typeface="Times New Roman"/>
                          <a:cs typeface="Arial" pitchFamily="34" charset="0"/>
                        </a:rPr>
                        <a:t> </a:t>
                      </a:r>
                      <a:r>
                        <a:rPr lang="en-US" sz="2000" b="1" kern="1200" dirty="0" err="1">
                          <a:solidFill>
                            <a:srgbClr val="7030A0"/>
                          </a:solidFill>
                          <a:effectLst/>
                          <a:latin typeface="Arial" pitchFamily="34" charset="0"/>
                          <a:ea typeface="Times New Roman"/>
                          <a:cs typeface="Arial" pitchFamily="34" charset="0"/>
                        </a:rPr>
                        <a:t>giảng</a:t>
                      </a:r>
                      <a:r>
                        <a:rPr lang="en-US" sz="2000" b="1" kern="1200" dirty="0">
                          <a:solidFill>
                            <a:srgbClr val="7030A0"/>
                          </a:solidFill>
                          <a:effectLst/>
                          <a:latin typeface="Arial" pitchFamily="34" charset="0"/>
                          <a:ea typeface="Times New Roman"/>
                          <a:cs typeface="Arial" pitchFamily="34" charset="0"/>
                        </a:rPr>
                        <a:t> </a:t>
                      </a:r>
                      <a:r>
                        <a:rPr lang="en-US" sz="2000" b="1" kern="1200" dirty="0" err="1">
                          <a:solidFill>
                            <a:srgbClr val="7030A0"/>
                          </a:solidFill>
                          <a:effectLst/>
                          <a:latin typeface="Arial" pitchFamily="34" charset="0"/>
                          <a:ea typeface="Times New Roman"/>
                          <a:cs typeface="Arial" pitchFamily="34" charset="0"/>
                        </a:rPr>
                        <a:t>viên</a:t>
                      </a:r>
                      <a:endParaRPr lang="en-US" sz="2000" b="1" kern="1200" dirty="0">
                        <a:solidFill>
                          <a:srgbClr val="7030A0"/>
                        </a:solidFill>
                        <a:effectLst/>
                        <a:latin typeface="Arial" pitchFamily="34" charset="0"/>
                        <a:ea typeface="Times New Roman"/>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5"/>
                  </a:ext>
                </a:extLst>
              </a:tr>
              <a:tr h="353657">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pitchFamily="34" charset="0"/>
                          <a:cs typeface="Arial" pitchFamily="34" charset="0"/>
                        </a:rPr>
                        <a:t>Tiêu</a:t>
                      </a:r>
                      <a:r>
                        <a:rPr kumimoji="0" lang="en-US" sz="1400" b="1" i="0" u="none" strike="noStrike" cap="none" normalizeH="0" baseline="0" dirty="0">
                          <a:ln>
                            <a:noFill/>
                          </a:ln>
                          <a:solidFill>
                            <a:srgbClr val="FFFFFF"/>
                          </a:solidFill>
                          <a:effectLst/>
                          <a:latin typeface="Arial" pitchFamily="34" charset="0"/>
                          <a:cs typeface="Arial" pitchFamily="34" charset="0"/>
                        </a:rPr>
                        <a:t> </a:t>
                      </a:r>
                      <a:r>
                        <a:rPr kumimoji="0" lang="en-US" sz="1400" b="1" i="0" u="none" strike="noStrike" cap="none" normalizeH="0" baseline="0" dirty="0" err="1">
                          <a:ln>
                            <a:noFill/>
                          </a:ln>
                          <a:solidFill>
                            <a:srgbClr val="FFFFFF"/>
                          </a:solidFill>
                          <a:effectLst/>
                          <a:latin typeface="Arial" pitchFamily="34" charset="0"/>
                          <a:cs typeface="Arial" pitchFamily="34" charset="0"/>
                        </a:rPr>
                        <a:t>chuẩn</a:t>
                      </a:r>
                      <a:r>
                        <a:rPr kumimoji="0" lang="en-US" sz="1400" b="1" i="0" u="none" strike="noStrike" cap="none" normalizeH="0" baseline="0" dirty="0">
                          <a:ln>
                            <a:noFill/>
                          </a:ln>
                          <a:solidFill>
                            <a:srgbClr val="FFFFFF"/>
                          </a:solidFill>
                          <a:effectLst/>
                          <a:latin typeface="Arial" pitchFamily="34" charset="0"/>
                          <a:cs typeface="Arial" pitchFamily="34" charset="0"/>
                        </a:rPr>
                        <a:t> 7</a:t>
                      </a:r>
                      <a:endParaRPr kumimoji="0" lang="en-US" sz="1400" b="1" i="0" u="none" strike="noStrike" cap="none" normalizeH="0" baseline="0" dirty="0">
                        <a:ln>
                          <a:noFill/>
                        </a:ln>
                        <a:solidFill>
                          <a:srgbClr val="FFFFFF"/>
                        </a:solidFill>
                        <a:effectLst/>
                        <a:latin typeface="Arial" pitchFamily="34" charset="0"/>
                        <a:ea typeface="Calibri" pitchFamily="34" charset="0"/>
                        <a:cs typeface="Arial"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fontAlgn="b" latinLnBrk="0" hangingPunct="1">
                        <a:lnSpc>
                          <a:spcPct val="115000"/>
                        </a:lnSpc>
                        <a:spcAft>
                          <a:spcPts val="600"/>
                        </a:spcAft>
                      </a:pPr>
                      <a:r>
                        <a:rPr lang="en-US" sz="2000" b="1" kern="1200">
                          <a:solidFill>
                            <a:srgbClr val="7030A0"/>
                          </a:solidFill>
                          <a:effectLst/>
                          <a:latin typeface="Arial" pitchFamily="34" charset="0"/>
                          <a:ea typeface="Times New Roman"/>
                          <a:cs typeface="Arial" pitchFamily="34" charset="0"/>
                        </a:rPr>
                        <a:t>Đội ngũ nhân viên</a:t>
                      </a:r>
                      <a:endParaRPr lang="en-US" sz="2000" b="1" kern="1200" dirty="0">
                        <a:solidFill>
                          <a:srgbClr val="7030A0"/>
                        </a:solidFill>
                        <a:effectLst/>
                        <a:latin typeface="Arial" pitchFamily="34" charset="0"/>
                        <a:ea typeface="Times New Roman"/>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6"/>
                  </a:ext>
                </a:extLst>
              </a:tr>
              <a:tr h="328180">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pitchFamily="34" charset="0"/>
                          <a:cs typeface="Arial" pitchFamily="34" charset="0"/>
                        </a:rPr>
                        <a:t>Tiêu</a:t>
                      </a:r>
                      <a:r>
                        <a:rPr kumimoji="0" lang="en-US" sz="1400" b="1" i="0" u="none" strike="noStrike" cap="none" normalizeH="0" baseline="0" dirty="0">
                          <a:ln>
                            <a:noFill/>
                          </a:ln>
                          <a:solidFill>
                            <a:srgbClr val="FFFFFF"/>
                          </a:solidFill>
                          <a:effectLst/>
                          <a:latin typeface="Arial" pitchFamily="34" charset="0"/>
                          <a:cs typeface="Arial" pitchFamily="34" charset="0"/>
                        </a:rPr>
                        <a:t> </a:t>
                      </a:r>
                      <a:r>
                        <a:rPr kumimoji="0" lang="en-US" sz="1400" b="1" i="0" u="none" strike="noStrike" cap="none" normalizeH="0" baseline="0" dirty="0" err="1">
                          <a:ln>
                            <a:noFill/>
                          </a:ln>
                          <a:solidFill>
                            <a:srgbClr val="FFFFFF"/>
                          </a:solidFill>
                          <a:effectLst/>
                          <a:latin typeface="Arial" pitchFamily="34" charset="0"/>
                          <a:cs typeface="Arial" pitchFamily="34" charset="0"/>
                        </a:rPr>
                        <a:t>chuẩn</a:t>
                      </a:r>
                      <a:r>
                        <a:rPr kumimoji="0" lang="en-US" sz="1400" b="1" i="0" u="none" strike="noStrike" cap="none" normalizeH="0" baseline="0" dirty="0">
                          <a:ln>
                            <a:noFill/>
                          </a:ln>
                          <a:solidFill>
                            <a:srgbClr val="FFFFFF"/>
                          </a:solidFill>
                          <a:effectLst/>
                          <a:latin typeface="Arial" pitchFamily="34" charset="0"/>
                          <a:cs typeface="Arial" pitchFamily="34" charset="0"/>
                        </a:rPr>
                        <a:t> 8</a:t>
                      </a:r>
                      <a:endParaRPr kumimoji="0" lang="en-US" sz="1400" b="1" i="0" u="none" strike="noStrike" cap="none" normalizeH="0" baseline="0" dirty="0">
                        <a:ln>
                          <a:noFill/>
                        </a:ln>
                        <a:solidFill>
                          <a:srgbClr val="FFFFFF"/>
                        </a:solidFill>
                        <a:effectLst/>
                        <a:latin typeface="Arial" pitchFamily="34" charset="0"/>
                        <a:ea typeface="Calibri" pitchFamily="34" charset="0"/>
                        <a:cs typeface="Arial"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fontAlgn="b" latinLnBrk="0" hangingPunct="1">
                        <a:lnSpc>
                          <a:spcPct val="115000"/>
                        </a:lnSpc>
                        <a:spcAft>
                          <a:spcPts val="600"/>
                        </a:spcAft>
                      </a:pPr>
                      <a:r>
                        <a:rPr lang="vi-VN" sz="2000" b="1" kern="1200" dirty="0">
                          <a:solidFill>
                            <a:srgbClr val="7030A0"/>
                          </a:solidFill>
                          <a:effectLst/>
                          <a:latin typeface="Arial" pitchFamily="34" charset="0"/>
                          <a:ea typeface="Times New Roman"/>
                          <a:cs typeface="Arial" pitchFamily="34" charset="0"/>
                        </a:rPr>
                        <a:t>Người học và hoạt động hỗ trợ người học</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7"/>
                  </a:ext>
                </a:extLst>
              </a:tr>
              <a:tr h="328180">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pitchFamily="34" charset="0"/>
                          <a:cs typeface="Arial" pitchFamily="34" charset="0"/>
                        </a:rPr>
                        <a:t>Tiêu</a:t>
                      </a:r>
                      <a:r>
                        <a:rPr kumimoji="0" lang="en-US" sz="1400" b="1" i="0" u="none" strike="noStrike" cap="none" normalizeH="0" baseline="0" dirty="0">
                          <a:ln>
                            <a:noFill/>
                          </a:ln>
                          <a:solidFill>
                            <a:srgbClr val="FFFFFF"/>
                          </a:solidFill>
                          <a:effectLst/>
                          <a:latin typeface="Arial" pitchFamily="34" charset="0"/>
                          <a:cs typeface="Arial" pitchFamily="34" charset="0"/>
                        </a:rPr>
                        <a:t> </a:t>
                      </a:r>
                      <a:r>
                        <a:rPr kumimoji="0" lang="en-US" sz="1400" b="1" i="0" u="none" strike="noStrike" cap="none" normalizeH="0" baseline="0" dirty="0" err="1">
                          <a:ln>
                            <a:noFill/>
                          </a:ln>
                          <a:solidFill>
                            <a:srgbClr val="FFFFFF"/>
                          </a:solidFill>
                          <a:effectLst/>
                          <a:latin typeface="Arial" pitchFamily="34" charset="0"/>
                          <a:cs typeface="Arial" pitchFamily="34" charset="0"/>
                        </a:rPr>
                        <a:t>chuẩn</a:t>
                      </a:r>
                      <a:r>
                        <a:rPr kumimoji="0" lang="en-US" sz="1400" b="1" i="0" u="none" strike="noStrike" cap="none" normalizeH="0" baseline="0" dirty="0">
                          <a:ln>
                            <a:noFill/>
                          </a:ln>
                          <a:solidFill>
                            <a:srgbClr val="FFFFFF"/>
                          </a:solidFill>
                          <a:effectLst/>
                          <a:latin typeface="Arial" pitchFamily="34" charset="0"/>
                          <a:cs typeface="Arial" pitchFamily="34" charset="0"/>
                        </a:rPr>
                        <a:t> 9</a:t>
                      </a:r>
                      <a:endParaRPr kumimoji="0" lang="en-US" sz="1400" b="1" i="0" u="none" strike="noStrike" cap="none" normalizeH="0" baseline="0" dirty="0">
                        <a:ln>
                          <a:noFill/>
                        </a:ln>
                        <a:solidFill>
                          <a:srgbClr val="FFFFFF"/>
                        </a:solidFill>
                        <a:effectLst/>
                        <a:latin typeface="Arial" pitchFamily="34" charset="0"/>
                        <a:ea typeface="Calibri" pitchFamily="34" charset="0"/>
                        <a:cs typeface="Arial"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fontAlgn="b" latinLnBrk="0" hangingPunct="1">
                        <a:lnSpc>
                          <a:spcPct val="115000"/>
                        </a:lnSpc>
                        <a:spcAft>
                          <a:spcPts val="600"/>
                        </a:spcAft>
                      </a:pPr>
                      <a:r>
                        <a:rPr lang="vi-VN" sz="2000" b="1" kern="1200" dirty="0">
                          <a:solidFill>
                            <a:srgbClr val="7030A0"/>
                          </a:solidFill>
                          <a:effectLst/>
                          <a:latin typeface="Arial" pitchFamily="34" charset="0"/>
                          <a:ea typeface="Times New Roman"/>
                          <a:cs typeface="Arial" pitchFamily="34" charset="0"/>
                        </a:rPr>
                        <a:t>Cơ sở vật chất và trang thiết bị</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8"/>
                  </a:ext>
                </a:extLst>
              </a:tr>
              <a:tr h="353657">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pitchFamily="34" charset="0"/>
                          <a:cs typeface="Arial" pitchFamily="34" charset="0"/>
                        </a:rPr>
                        <a:t>Tiêu</a:t>
                      </a:r>
                      <a:r>
                        <a:rPr kumimoji="0" lang="en-US" sz="1400" b="1" i="0" u="none" strike="noStrike" cap="none" normalizeH="0" baseline="0" dirty="0">
                          <a:ln>
                            <a:noFill/>
                          </a:ln>
                          <a:solidFill>
                            <a:srgbClr val="FFFFFF"/>
                          </a:solidFill>
                          <a:effectLst/>
                          <a:latin typeface="Arial" pitchFamily="34" charset="0"/>
                          <a:cs typeface="Arial" pitchFamily="34" charset="0"/>
                        </a:rPr>
                        <a:t> </a:t>
                      </a:r>
                      <a:r>
                        <a:rPr kumimoji="0" lang="en-US" sz="1400" b="1" i="0" u="none" strike="noStrike" cap="none" normalizeH="0" baseline="0" dirty="0" err="1">
                          <a:ln>
                            <a:noFill/>
                          </a:ln>
                          <a:solidFill>
                            <a:srgbClr val="FFFFFF"/>
                          </a:solidFill>
                          <a:effectLst/>
                          <a:latin typeface="Arial" pitchFamily="34" charset="0"/>
                          <a:cs typeface="Arial" pitchFamily="34" charset="0"/>
                        </a:rPr>
                        <a:t>chuẩn</a:t>
                      </a:r>
                      <a:r>
                        <a:rPr kumimoji="0" lang="en-US" sz="1400" b="1" i="0" u="none" strike="noStrike" cap="none" normalizeH="0" baseline="0" dirty="0">
                          <a:ln>
                            <a:noFill/>
                          </a:ln>
                          <a:solidFill>
                            <a:srgbClr val="FFFFFF"/>
                          </a:solidFill>
                          <a:effectLst/>
                          <a:latin typeface="Arial" pitchFamily="34" charset="0"/>
                          <a:cs typeface="Arial" pitchFamily="34" charset="0"/>
                        </a:rPr>
                        <a:t> 10</a:t>
                      </a:r>
                      <a:endParaRPr kumimoji="0" lang="en-US" sz="1400" b="1" i="0" u="none" strike="noStrike" cap="none" normalizeH="0" baseline="0" dirty="0">
                        <a:ln>
                          <a:noFill/>
                        </a:ln>
                        <a:solidFill>
                          <a:srgbClr val="FFFFFF"/>
                        </a:solidFill>
                        <a:effectLst/>
                        <a:latin typeface="Arial" pitchFamily="34" charset="0"/>
                        <a:ea typeface="Calibri" pitchFamily="34" charset="0"/>
                        <a:cs typeface="Arial"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fontAlgn="b" latinLnBrk="0" hangingPunct="1">
                        <a:lnSpc>
                          <a:spcPct val="115000"/>
                        </a:lnSpc>
                        <a:spcAft>
                          <a:spcPts val="600"/>
                        </a:spcAft>
                      </a:pPr>
                      <a:r>
                        <a:rPr lang="vi-VN" sz="2000" b="1" kern="1200" dirty="0">
                          <a:solidFill>
                            <a:srgbClr val="7030A0"/>
                          </a:solidFill>
                          <a:effectLst/>
                          <a:latin typeface="Arial" pitchFamily="34" charset="0"/>
                          <a:ea typeface="Times New Roman"/>
                          <a:cs typeface="Arial" pitchFamily="34" charset="0"/>
                        </a:rPr>
                        <a:t>Nâng cao chất lượng</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9"/>
                  </a:ext>
                </a:extLst>
              </a:tr>
              <a:tr h="353657">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pitchFamily="34" charset="0"/>
                          <a:cs typeface="Arial" pitchFamily="34" charset="0"/>
                        </a:rPr>
                        <a:t>Tiêu</a:t>
                      </a:r>
                      <a:r>
                        <a:rPr kumimoji="0" lang="en-US" sz="1400" b="1" i="0" u="none" strike="noStrike" cap="none" normalizeH="0" baseline="0" dirty="0">
                          <a:ln>
                            <a:noFill/>
                          </a:ln>
                          <a:solidFill>
                            <a:srgbClr val="FFFFFF"/>
                          </a:solidFill>
                          <a:effectLst/>
                          <a:latin typeface="Arial" pitchFamily="34" charset="0"/>
                          <a:cs typeface="Arial" pitchFamily="34" charset="0"/>
                        </a:rPr>
                        <a:t> </a:t>
                      </a:r>
                      <a:r>
                        <a:rPr kumimoji="0" lang="en-US" sz="1400" b="1" i="0" u="none" strike="noStrike" cap="none" normalizeH="0" baseline="0" dirty="0" err="1">
                          <a:ln>
                            <a:noFill/>
                          </a:ln>
                          <a:solidFill>
                            <a:srgbClr val="FFFFFF"/>
                          </a:solidFill>
                          <a:effectLst/>
                          <a:latin typeface="Arial" pitchFamily="34" charset="0"/>
                          <a:cs typeface="Arial" pitchFamily="34" charset="0"/>
                        </a:rPr>
                        <a:t>chuẩn</a:t>
                      </a:r>
                      <a:r>
                        <a:rPr kumimoji="0" lang="en-US" sz="1400" b="1" i="0" u="none" strike="noStrike" cap="none" normalizeH="0" baseline="0" dirty="0">
                          <a:ln>
                            <a:noFill/>
                          </a:ln>
                          <a:solidFill>
                            <a:srgbClr val="FFFFFF"/>
                          </a:solidFill>
                          <a:effectLst/>
                          <a:latin typeface="Arial" pitchFamily="34" charset="0"/>
                          <a:cs typeface="Arial" pitchFamily="34" charset="0"/>
                        </a:rPr>
                        <a:t> 11</a:t>
                      </a:r>
                      <a:endParaRPr kumimoji="0" lang="en-US" sz="1400" b="1" i="0" u="none" strike="noStrike" cap="none" normalizeH="0" baseline="0" dirty="0">
                        <a:ln>
                          <a:noFill/>
                        </a:ln>
                        <a:solidFill>
                          <a:srgbClr val="FFFFFF"/>
                        </a:solidFill>
                        <a:effectLst/>
                        <a:latin typeface="Arial" pitchFamily="34" charset="0"/>
                        <a:ea typeface="Calibri" pitchFamily="34" charset="0"/>
                        <a:cs typeface="Arial"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defTabSz="914400" rtl="0" eaLnBrk="1" fontAlgn="b" latinLnBrk="0" hangingPunct="1">
                        <a:lnSpc>
                          <a:spcPct val="115000"/>
                        </a:lnSpc>
                        <a:spcAft>
                          <a:spcPts val="600"/>
                        </a:spcAft>
                      </a:pPr>
                      <a:r>
                        <a:rPr lang="vi-VN" sz="2000" b="1" kern="1200" dirty="0">
                          <a:solidFill>
                            <a:srgbClr val="7030A0"/>
                          </a:solidFill>
                          <a:effectLst/>
                          <a:latin typeface="Arial" pitchFamily="34" charset="0"/>
                          <a:ea typeface="Times New Roman"/>
                          <a:cs typeface="Arial" pitchFamily="34" charset="0"/>
                        </a:rPr>
                        <a:t>Kết quả đầu ra</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0176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03ABCC-B4D3-456A-8B48-CFECE7E9C623}"/>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11</a:t>
            </a:fld>
            <a:endParaRPr/>
          </a:p>
        </p:txBody>
      </p:sp>
      <p:sp>
        <p:nvSpPr>
          <p:cNvPr id="5" name="Content Placeholder 2">
            <a:extLst>
              <a:ext uri="{FF2B5EF4-FFF2-40B4-BE49-F238E27FC236}">
                <a16:creationId xmlns:a16="http://schemas.microsoft.com/office/drawing/2014/main" id="{A389E26B-F14C-4CBD-A37F-CB49255B244D}"/>
              </a:ext>
            </a:extLst>
          </p:cNvPr>
          <p:cNvSpPr txBox="1">
            <a:spLocks/>
          </p:cNvSpPr>
          <p:nvPr/>
        </p:nvSpPr>
        <p:spPr>
          <a:xfrm>
            <a:off x="1636889" y="1569816"/>
            <a:ext cx="10058400" cy="4727575"/>
          </a:xfrm>
          <a:prstGeom prst="rect">
            <a:avLst/>
          </a:prstGeom>
          <a:noFill/>
          <a:ln>
            <a:noFill/>
          </a:ln>
        </p:spPr>
        <p:txBody>
          <a:bodyPr spcFirstLastPara="1" wrap="square" lIns="91425" tIns="45700" rIns="91425" bIns="45700" rtlCol="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rgbClr val="953734"/>
              </a:buClr>
              <a:buSzPts val="2800"/>
              <a:buFont typeface="Arial"/>
              <a:buChar char="•"/>
              <a:defRPr sz="2800" b="0" i="0" u="none" strike="noStrike" cap="none">
                <a:solidFill>
                  <a:schemeClr val="accent1"/>
                </a:solidFill>
                <a:latin typeface="Tahoma"/>
                <a:ea typeface="Tahoma"/>
                <a:cs typeface="Tahoma"/>
                <a:sym typeface="Tahoma"/>
              </a:defRPr>
            </a:lvl1pPr>
            <a:lvl2pPr marL="914400" marR="0" lvl="1"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2pPr>
            <a:lvl3pPr marL="1371600" marR="0" lvl="2"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3pPr>
            <a:lvl4pPr marL="1828800" marR="0" lvl="3"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4pPr>
            <a:lvl5pPr marL="2286000" marR="0" lvl="4"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9pPr>
          </a:lstStyle>
          <a:p>
            <a:pPr marL="0" indent="0" algn="just">
              <a:buClr>
                <a:schemeClr val="accent3"/>
              </a:buClr>
              <a:buFont typeface="Arial"/>
              <a:buNone/>
              <a:defRPr/>
            </a:pP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CTĐT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AUN-QA 4.0 bao </a:t>
            </a:r>
            <a:r>
              <a:rPr lang="en-US" sz="2400" dirty="0" err="1">
                <a:solidFill>
                  <a:schemeClr val="tx1"/>
                </a:solidFill>
                <a:latin typeface="Times New Roman" panose="02020603050405020304" pitchFamily="18" charset="0"/>
                <a:cs typeface="Times New Roman" panose="02020603050405020304" pitchFamily="18" charset="0"/>
              </a:rPr>
              <a:t>gồm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8</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53</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a:t>
            </a:r>
            <a:endParaRPr 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6" name="Rectangle 89">
            <a:extLst>
              <a:ext uri="{FF2B5EF4-FFF2-40B4-BE49-F238E27FC236}">
                <a16:creationId xmlns:a16="http://schemas.microsoft.com/office/drawing/2014/main" id="{6C4BD323-966A-4CCA-B7E4-3097444B4282}"/>
              </a:ext>
            </a:extLst>
          </p:cNvPr>
          <p:cNvSpPr>
            <a:spLocks noChangeArrowheads="1"/>
          </p:cNvSpPr>
          <p:nvPr/>
        </p:nvSpPr>
        <p:spPr bwMode="auto">
          <a:xfrm>
            <a:off x="2012245" y="502584"/>
            <a:ext cx="8805863" cy="830997"/>
          </a:xfrm>
          <a:prstGeom prst="rect">
            <a:avLst/>
          </a:prstGeom>
          <a:noFill/>
          <a:ln>
            <a:noFill/>
          </a:ln>
        </p:spPr>
        <p:txBody>
          <a:bodyPr wrap="square" anchor="ctr">
            <a:spAutoFit/>
          </a:bodyP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BỘ TIÊU CHUẨN ĐÁNH GIÁ CHẤT LƯỢNG</a:t>
            </a:r>
          </a:p>
          <a:p>
            <a:pPr algn="ctr">
              <a:defRPr/>
            </a:pPr>
            <a:r>
              <a:rPr lang="en-US" sz="2400" b="1" dirty="0">
                <a:solidFill>
                  <a:srgbClr val="FF0000"/>
                </a:solidFill>
                <a:latin typeface="Times New Roman" panose="02020603050405020304" pitchFamily="18" charset="0"/>
                <a:cs typeface="Times New Roman" panose="02020603050405020304" pitchFamily="18" charset="0"/>
              </a:rPr>
              <a:t>CHƯƠNG TRÌNH ĐÀO TẠO</a:t>
            </a:r>
            <a:endParaRPr lang="en-US" sz="2400" b="1" dirty="0">
              <a:solidFill>
                <a:srgbClr val="FFC000"/>
              </a:solidFill>
              <a:latin typeface="Times New Roman" panose="02020603050405020304" pitchFamily="18" charset="0"/>
              <a:cs typeface="Times New Roman" panose="02020603050405020304" pitchFamily="18" charset="0"/>
            </a:endParaRPr>
          </a:p>
        </p:txBody>
      </p:sp>
      <p:graphicFrame>
        <p:nvGraphicFramePr>
          <p:cNvPr id="7" name="Group 41">
            <a:extLst>
              <a:ext uri="{FF2B5EF4-FFF2-40B4-BE49-F238E27FC236}">
                <a16:creationId xmlns:a16="http://schemas.microsoft.com/office/drawing/2014/main" id="{20294B4C-FBD5-46F0-8CEF-7B21698AF2EB}"/>
              </a:ext>
            </a:extLst>
          </p:cNvPr>
          <p:cNvGraphicFramePr>
            <a:graphicFrameLocks noGrp="1"/>
          </p:cNvGraphicFramePr>
          <p:nvPr>
            <p:extLst>
              <p:ext uri="{D42A27DB-BD31-4B8C-83A1-F6EECF244321}">
                <p14:modId xmlns:p14="http://schemas.microsoft.com/office/powerpoint/2010/main" val="4241410785"/>
              </p:ext>
            </p:extLst>
          </p:nvPr>
        </p:nvGraphicFramePr>
        <p:xfrm>
          <a:off x="2404533" y="2628186"/>
          <a:ext cx="8274271" cy="3669205"/>
        </p:xfrm>
        <a:graphic>
          <a:graphicData uri="http://schemas.openxmlformats.org/drawingml/2006/table">
            <a:tbl>
              <a:tblPr/>
              <a:tblGrid>
                <a:gridCol w="1636402">
                  <a:extLst>
                    <a:ext uri="{9D8B030D-6E8A-4147-A177-3AD203B41FA5}">
                      <a16:colId xmlns:a16="http://schemas.microsoft.com/office/drawing/2014/main" val="20000"/>
                    </a:ext>
                  </a:extLst>
                </a:gridCol>
                <a:gridCol w="6637869">
                  <a:extLst>
                    <a:ext uri="{9D8B030D-6E8A-4147-A177-3AD203B41FA5}">
                      <a16:colId xmlns:a16="http://schemas.microsoft.com/office/drawing/2014/main" val="20001"/>
                    </a:ext>
                  </a:extLst>
                </a:gridCol>
              </a:tblGrid>
              <a:tr h="459521">
                <a:tc>
                  <a:txBody>
                    <a:bodyPr/>
                    <a:lstStyle/>
                    <a:p>
                      <a:pPr algn="l" fontAlgn="t"/>
                      <a:r>
                        <a:rPr lang="en-US" sz="2000" b="0" i="0" u="none" strike="noStrike" dirty="0" err="1">
                          <a:solidFill>
                            <a:srgbClr val="C5D7DB"/>
                          </a:solidFill>
                          <a:effectLst/>
                          <a:latin typeface="Arial" pitchFamily="34" charset="0"/>
                          <a:cs typeface="Arial" pitchFamily="34" charset="0"/>
                        </a:rPr>
                        <a:t>Tiêu</a:t>
                      </a:r>
                      <a:r>
                        <a:rPr lang="en-US" sz="2000" b="0" i="0" u="none" strike="noStrike" dirty="0">
                          <a:solidFill>
                            <a:srgbClr val="C5D7DB"/>
                          </a:solidFill>
                          <a:effectLst/>
                          <a:latin typeface="Arial" pitchFamily="34" charset="0"/>
                          <a:cs typeface="Arial" pitchFamily="34" charset="0"/>
                        </a:rPr>
                        <a:t> </a:t>
                      </a:r>
                      <a:r>
                        <a:rPr lang="en-US" sz="2000" b="0" i="0" u="none" strike="noStrike" dirty="0" err="1">
                          <a:solidFill>
                            <a:srgbClr val="C5D7DB"/>
                          </a:solidFill>
                          <a:effectLst/>
                          <a:latin typeface="Arial" pitchFamily="34" charset="0"/>
                          <a:cs typeface="Arial" pitchFamily="34" charset="0"/>
                        </a:rPr>
                        <a:t>chuẩn</a:t>
                      </a:r>
                      <a:r>
                        <a:rPr lang="en-US" sz="2000" b="0" i="0" u="none" strike="noStrike" dirty="0">
                          <a:solidFill>
                            <a:srgbClr val="C5D7DB"/>
                          </a:solidFill>
                          <a:effectLst/>
                          <a:latin typeface="Arial" pitchFamily="34" charset="0"/>
                          <a:cs typeface="Arial" pitchFamily="34" charset="0"/>
                        </a:rPr>
                        <a:t> 1</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rtl="0" eaLnBrk="1" fontAlgn="ctr" latinLnBrk="0" hangingPunct="1"/>
                      <a:r>
                        <a:rPr kumimoji="0" lang="en-US" sz="2000" b="0" i="0" u="none" strike="noStrike" kern="1200" dirty="0" err="1">
                          <a:solidFill>
                            <a:srgbClr val="000000"/>
                          </a:solidFill>
                          <a:effectLst/>
                          <a:latin typeface="Arial" pitchFamily="34" charset="0"/>
                          <a:ea typeface="+mn-ea"/>
                          <a:cs typeface="Arial" pitchFamily="34" charset="0"/>
                        </a:rPr>
                        <a:t>Kết</a:t>
                      </a:r>
                      <a:r>
                        <a:rPr kumimoji="0" lang="en-US" sz="2000" b="0" i="0" u="none" strike="noStrike" kern="1200" dirty="0">
                          <a:solidFill>
                            <a:srgbClr val="000000"/>
                          </a:solidFill>
                          <a:effectLst/>
                          <a:latin typeface="Arial" pitchFamily="34" charset="0"/>
                          <a:ea typeface="+mn-ea"/>
                          <a:cs typeface="Arial" pitchFamily="34" charset="0"/>
                        </a:rPr>
                        <a:t> </a:t>
                      </a:r>
                      <a:r>
                        <a:rPr kumimoji="0" lang="en-US" sz="2000" b="0" i="0" u="none" strike="noStrike" kern="1200" dirty="0" err="1">
                          <a:solidFill>
                            <a:srgbClr val="000000"/>
                          </a:solidFill>
                          <a:effectLst/>
                          <a:latin typeface="Arial" pitchFamily="34" charset="0"/>
                          <a:ea typeface="+mn-ea"/>
                          <a:cs typeface="Arial" pitchFamily="34" charset="0"/>
                        </a:rPr>
                        <a:t>quả</a:t>
                      </a:r>
                      <a:r>
                        <a:rPr kumimoji="0" lang="en-US" sz="2000" b="0" i="0" u="none" strike="noStrike" kern="1200" dirty="0">
                          <a:solidFill>
                            <a:srgbClr val="000000"/>
                          </a:solidFill>
                          <a:effectLst/>
                          <a:latin typeface="Arial" pitchFamily="34" charset="0"/>
                          <a:ea typeface="+mn-ea"/>
                          <a:cs typeface="Arial" pitchFamily="34" charset="0"/>
                        </a:rPr>
                        <a:t> </a:t>
                      </a:r>
                      <a:r>
                        <a:rPr kumimoji="0" lang="en-US" sz="2000" b="0" i="0" u="none" strike="noStrike" kern="1200" dirty="0" err="1">
                          <a:solidFill>
                            <a:srgbClr val="000000"/>
                          </a:solidFill>
                          <a:effectLst/>
                          <a:latin typeface="Arial" pitchFamily="34" charset="0"/>
                          <a:ea typeface="+mn-ea"/>
                          <a:cs typeface="Arial" pitchFamily="34" charset="0"/>
                        </a:rPr>
                        <a:t>học</a:t>
                      </a:r>
                      <a:r>
                        <a:rPr kumimoji="0" lang="en-US" sz="2000" b="0" i="0" u="none" strike="noStrike" kern="1200" dirty="0">
                          <a:solidFill>
                            <a:srgbClr val="000000"/>
                          </a:solidFill>
                          <a:effectLst/>
                          <a:latin typeface="Arial" pitchFamily="34" charset="0"/>
                          <a:ea typeface="+mn-ea"/>
                          <a:cs typeface="Arial" pitchFamily="34" charset="0"/>
                        </a:rPr>
                        <a:t> </a:t>
                      </a:r>
                      <a:r>
                        <a:rPr kumimoji="0" lang="en-US" sz="2000" b="0" i="0" u="none" strike="noStrike" kern="1200" dirty="0" err="1">
                          <a:solidFill>
                            <a:srgbClr val="000000"/>
                          </a:solidFill>
                          <a:effectLst/>
                          <a:latin typeface="Arial" pitchFamily="34" charset="0"/>
                          <a:ea typeface="+mn-ea"/>
                          <a:cs typeface="Arial" pitchFamily="34" charset="0"/>
                        </a:rPr>
                        <a:t>tập</a:t>
                      </a:r>
                      <a:r>
                        <a:rPr kumimoji="0" lang="en-US" sz="2000" b="0" i="0" u="none" strike="noStrike" kern="1200" dirty="0">
                          <a:solidFill>
                            <a:srgbClr val="000000"/>
                          </a:solidFill>
                          <a:effectLst/>
                          <a:latin typeface="Arial" pitchFamily="34" charset="0"/>
                          <a:ea typeface="+mn-ea"/>
                          <a:cs typeface="Arial" pitchFamily="34" charset="0"/>
                        </a:rPr>
                        <a:t> </a:t>
                      </a:r>
                      <a:r>
                        <a:rPr kumimoji="0" lang="en-US" sz="2000" b="0" i="0" u="none" strike="noStrike" kern="1200" dirty="0" err="1">
                          <a:solidFill>
                            <a:srgbClr val="000000"/>
                          </a:solidFill>
                          <a:effectLst/>
                          <a:latin typeface="Arial" pitchFamily="34" charset="0"/>
                          <a:ea typeface="+mn-ea"/>
                          <a:cs typeface="Arial" pitchFamily="34" charset="0"/>
                        </a:rPr>
                        <a:t>mong</a:t>
                      </a:r>
                      <a:r>
                        <a:rPr kumimoji="0" lang="en-US" sz="2000" b="0" i="0" u="none" strike="noStrike" kern="1200" dirty="0">
                          <a:solidFill>
                            <a:srgbClr val="000000"/>
                          </a:solidFill>
                          <a:effectLst/>
                          <a:latin typeface="Arial" pitchFamily="34" charset="0"/>
                          <a:ea typeface="+mn-ea"/>
                          <a:cs typeface="Arial" pitchFamily="34" charset="0"/>
                        </a:rPr>
                        <a:t> </a:t>
                      </a:r>
                      <a:r>
                        <a:rPr kumimoji="0" lang="en-US" sz="2000" b="0" i="0" u="none" strike="noStrike" kern="1200" dirty="0" err="1">
                          <a:solidFill>
                            <a:srgbClr val="000000"/>
                          </a:solidFill>
                          <a:effectLst/>
                          <a:latin typeface="Arial" pitchFamily="34" charset="0"/>
                          <a:ea typeface="+mn-ea"/>
                          <a:cs typeface="Arial" pitchFamily="34" charset="0"/>
                        </a:rPr>
                        <a:t>đợi</a:t>
                      </a:r>
                      <a:endParaRPr kumimoji="0" lang="en-US" sz="200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59521">
                <a:tc>
                  <a:txBody>
                    <a:bodyPr/>
                    <a:lstStyle/>
                    <a:p>
                      <a:pPr algn="l" fontAlgn="t"/>
                      <a:r>
                        <a:rPr lang="en-US" sz="2000" b="0" i="0" u="none" strike="noStrike">
                          <a:solidFill>
                            <a:srgbClr val="EBF8FF"/>
                          </a:solidFill>
                          <a:effectLst/>
                          <a:latin typeface="Arial" pitchFamily="34" charset="0"/>
                          <a:cs typeface="Arial" pitchFamily="34" charset="0"/>
                        </a:rPr>
                        <a:t>Tiêu chuẩn 2</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en-US" sz="2000" b="0" i="0" u="none" strike="noStrike" dirty="0" err="1">
                          <a:solidFill>
                            <a:srgbClr val="000000"/>
                          </a:solidFill>
                          <a:effectLst/>
                          <a:latin typeface="Arial" pitchFamily="34" charset="0"/>
                          <a:cs typeface="Arial" pitchFamily="34" charset="0"/>
                        </a:rPr>
                        <a:t>Cấu</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trúc</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và</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nội</a:t>
                      </a:r>
                      <a:r>
                        <a:rPr lang="en-US" sz="2000" b="0" i="0" u="none" strike="noStrike" dirty="0">
                          <a:solidFill>
                            <a:srgbClr val="000000"/>
                          </a:solidFill>
                          <a:effectLst/>
                          <a:latin typeface="Arial" pitchFamily="34" charset="0"/>
                          <a:cs typeface="Arial" pitchFamily="34" charset="0"/>
                        </a:rPr>
                        <a:t> dung </a:t>
                      </a:r>
                      <a:r>
                        <a:rPr lang="en-US" sz="2000" b="0" i="0" u="none" strike="noStrike" dirty="0" err="1">
                          <a:solidFill>
                            <a:srgbClr val="000000"/>
                          </a:solidFill>
                          <a:effectLst/>
                          <a:latin typeface="Arial" pitchFamily="34" charset="0"/>
                          <a:cs typeface="Arial" pitchFamily="34" charset="0"/>
                        </a:rPr>
                        <a:t>chương</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trình</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dạy</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học</a:t>
                      </a:r>
                      <a:endParaRPr lang="en-US" sz="20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1"/>
                  </a:ext>
                </a:extLst>
              </a:tr>
              <a:tr h="452558">
                <a:tc>
                  <a:txBody>
                    <a:bodyPr/>
                    <a:lstStyle/>
                    <a:p>
                      <a:pPr algn="l" fontAlgn="t"/>
                      <a:r>
                        <a:rPr lang="en-US" sz="2000" b="0" i="0" u="none" strike="noStrike">
                          <a:solidFill>
                            <a:srgbClr val="EBF8FF"/>
                          </a:solidFill>
                          <a:effectLst/>
                          <a:latin typeface="Arial" pitchFamily="34" charset="0"/>
                          <a:cs typeface="Arial" pitchFamily="34" charset="0"/>
                        </a:rPr>
                        <a:t>Tiêu chuẩn 3</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en-US" sz="2000" b="0" i="0" u="none" strike="noStrike" dirty="0" err="1">
                          <a:solidFill>
                            <a:srgbClr val="000000"/>
                          </a:solidFill>
                          <a:effectLst/>
                          <a:latin typeface="Arial" pitchFamily="34" charset="0"/>
                          <a:cs typeface="Arial" pitchFamily="34" charset="0"/>
                        </a:rPr>
                        <a:t>Phương</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thức</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dạy</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và</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học</a:t>
                      </a:r>
                      <a:endParaRPr lang="vi-VN" sz="20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2"/>
                  </a:ext>
                </a:extLst>
              </a:tr>
              <a:tr h="459521">
                <a:tc>
                  <a:txBody>
                    <a:bodyPr/>
                    <a:lstStyle/>
                    <a:p>
                      <a:pPr algn="l" fontAlgn="t"/>
                      <a:r>
                        <a:rPr lang="en-US" sz="2000" b="0" i="0" u="none" strike="noStrike">
                          <a:solidFill>
                            <a:srgbClr val="EBF8FF"/>
                          </a:solidFill>
                          <a:effectLst/>
                          <a:latin typeface="Arial" pitchFamily="34" charset="0"/>
                          <a:cs typeface="Arial" pitchFamily="34" charset="0"/>
                        </a:rPr>
                        <a:t>Tiêu chuẩn 4</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en-US" sz="2000" b="0" i="0" u="none" strike="noStrike" dirty="0" err="1">
                          <a:solidFill>
                            <a:srgbClr val="000000"/>
                          </a:solidFill>
                          <a:effectLst/>
                          <a:latin typeface="Arial" pitchFamily="34" charset="0"/>
                          <a:cs typeface="Arial" pitchFamily="34" charset="0"/>
                        </a:rPr>
                        <a:t>Đánh</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giá</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kết</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quả</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học</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tập</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của</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người</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học</a:t>
                      </a:r>
                      <a:endParaRPr lang="vi-VN" sz="20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3"/>
                  </a:ext>
                </a:extLst>
              </a:tr>
              <a:tr h="459521">
                <a:tc>
                  <a:txBody>
                    <a:bodyPr/>
                    <a:lstStyle/>
                    <a:p>
                      <a:pPr algn="l" fontAlgn="t"/>
                      <a:r>
                        <a:rPr lang="en-US" sz="2000" b="0" i="0" u="none" strike="noStrike" dirty="0" err="1">
                          <a:solidFill>
                            <a:srgbClr val="EBF8FF"/>
                          </a:solidFill>
                          <a:effectLst/>
                          <a:latin typeface="Arial" pitchFamily="34" charset="0"/>
                          <a:cs typeface="Arial" pitchFamily="34" charset="0"/>
                        </a:rPr>
                        <a:t>Tiêu</a:t>
                      </a:r>
                      <a:r>
                        <a:rPr lang="en-US" sz="2000" b="0" i="0" u="none" strike="noStrike" dirty="0">
                          <a:solidFill>
                            <a:srgbClr val="EBF8FF"/>
                          </a:solidFill>
                          <a:effectLst/>
                          <a:latin typeface="Arial" pitchFamily="34" charset="0"/>
                          <a:cs typeface="Arial" pitchFamily="34" charset="0"/>
                        </a:rPr>
                        <a:t> </a:t>
                      </a:r>
                      <a:r>
                        <a:rPr lang="en-US" sz="2000" b="0" i="0" u="none" strike="noStrike" dirty="0" err="1">
                          <a:solidFill>
                            <a:srgbClr val="EBF8FF"/>
                          </a:solidFill>
                          <a:effectLst/>
                          <a:latin typeface="Arial" pitchFamily="34" charset="0"/>
                          <a:cs typeface="Arial" pitchFamily="34" charset="0"/>
                        </a:rPr>
                        <a:t>chuẩn</a:t>
                      </a:r>
                      <a:r>
                        <a:rPr lang="en-US" sz="2000" b="0" i="0" u="none" strike="noStrike" dirty="0">
                          <a:solidFill>
                            <a:srgbClr val="EBF8FF"/>
                          </a:solidFill>
                          <a:effectLst/>
                          <a:latin typeface="Arial" pitchFamily="34" charset="0"/>
                          <a:cs typeface="Arial" pitchFamily="34" charset="0"/>
                        </a:rPr>
                        <a:t> 5</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en-US" sz="2000" b="0" i="0" u="none" strike="noStrike" dirty="0" err="1">
                          <a:solidFill>
                            <a:srgbClr val="000000"/>
                          </a:solidFill>
                          <a:effectLst/>
                          <a:latin typeface="Arial" pitchFamily="34" charset="0"/>
                          <a:cs typeface="Arial" pitchFamily="34" charset="0"/>
                        </a:rPr>
                        <a:t>Đội</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ngũ</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giảng</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viên</a:t>
                      </a:r>
                      <a:endParaRPr lang="vi-VN" sz="20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3181547604"/>
                  </a:ext>
                </a:extLst>
              </a:tr>
              <a:tr h="459521">
                <a:tc>
                  <a:txBody>
                    <a:bodyPr/>
                    <a:lstStyle/>
                    <a:p>
                      <a:pPr algn="l" fontAlgn="t"/>
                      <a:r>
                        <a:rPr lang="en-US" sz="2000" b="0" i="0" u="none" strike="noStrike" dirty="0" err="1">
                          <a:solidFill>
                            <a:srgbClr val="EBF8FF"/>
                          </a:solidFill>
                          <a:effectLst/>
                          <a:latin typeface="Arial" pitchFamily="34" charset="0"/>
                          <a:cs typeface="Arial" pitchFamily="34" charset="0"/>
                        </a:rPr>
                        <a:t>Tiêu</a:t>
                      </a:r>
                      <a:r>
                        <a:rPr lang="en-US" sz="2000" b="0" i="0" u="none" strike="noStrike" dirty="0">
                          <a:solidFill>
                            <a:srgbClr val="EBF8FF"/>
                          </a:solidFill>
                          <a:effectLst/>
                          <a:latin typeface="Arial" pitchFamily="34" charset="0"/>
                          <a:cs typeface="Arial" pitchFamily="34" charset="0"/>
                        </a:rPr>
                        <a:t> </a:t>
                      </a:r>
                      <a:r>
                        <a:rPr lang="en-US" sz="2000" b="0" i="0" u="none" strike="noStrike" dirty="0" err="1">
                          <a:solidFill>
                            <a:srgbClr val="EBF8FF"/>
                          </a:solidFill>
                          <a:effectLst/>
                          <a:latin typeface="Arial" pitchFamily="34" charset="0"/>
                          <a:cs typeface="Arial" pitchFamily="34" charset="0"/>
                        </a:rPr>
                        <a:t>chuẩn</a:t>
                      </a:r>
                      <a:r>
                        <a:rPr lang="en-US" sz="2000" b="0" i="0" u="none" strike="noStrike" dirty="0">
                          <a:solidFill>
                            <a:srgbClr val="EBF8FF"/>
                          </a:solidFill>
                          <a:effectLst/>
                          <a:latin typeface="Arial" pitchFamily="34" charset="0"/>
                          <a:cs typeface="Arial" pitchFamily="34" charset="0"/>
                        </a:rPr>
                        <a:t> 6</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en-US" sz="2000" b="0" i="0" u="none" strike="noStrike" dirty="0" err="1">
                          <a:solidFill>
                            <a:srgbClr val="000000"/>
                          </a:solidFill>
                          <a:effectLst/>
                          <a:latin typeface="Arial" pitchFamily="34" charset="0"/>
                          <a:cs typeface="Arial" pitchFamily="34" charset="0"/>
                        </a:rPr>
                        <a:t>Các</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dịch</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vụ</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hỗ</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trợ</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người</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học</a:t>
                      </a:r>
                      <a:endParaRPr lang="vi-VN" sz="20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2691280155"/>
                  </a:ext>
                </a:extLst>
              </a:tr>
              <a:tr h="459521">
                <a:tc>
                  <a:txBody>
                    <a:bodyPr/>
                    <a:lstStyle/>
                    <a:p>
                      <a:pPr algn="l" fontAlgn="t"/>
                      <a:r>
                        <a:rPr lang="en-US" sz="2000" b="0" i="0" u="none" strike="noStrike" dirty="0" err="1">
                          <a:solidFill>
                            <a:srgbClr val="EBF8FF"/>
                          </a:solidFill>
                          <a:effectLst/>
                          <a:latin typeface="Arial" pitchFamily="34" charset="0"/>
                          <a:cs typeface="Arial" pitchFamily="34" charset="0"/>
                        </a:rPr>
                        <a:t>Tiêu</a:t>
                      </a:r>
                      <a:r>
                        <a:rPr lang="en-US" sz="2000" b="0" i="0" u="none" strike="noStrike" dirty="0">
                          <a:solidFill>
                            <a:srgbClr val="EBF8FF"/>
                          </a:solidFill>
                          <a:effectLst/>
                          <a:latin typeface="Arial" pitchFamily="34" charset="0"/>
                          <a:cs typeface="Arial" pitchFamily="34" charset="0"/>
                        </a:rPr>
                        <a:t> </a:t>
                      </a:r>
                      <a:r>
                        <a:rPr lang="en-US" sz="2000" b="0" i="0" u="none" strike="noStrike" dirty="0" err="1">
                          <a:solidFill>
                            <a:srgbClr val="EBF8FF"/>
                          </a:solidFill>
                          <a:effectLst/>
                          <a:latin typeface="Arial" pitchFamily="34" charset="0"/>
                          <a:cs typeface="Arial" pitchFamily="34" charset="0"/>
                        </a:rPr>
                        <a:t>chuẩn</a:t>
                      </a:r>
                      <a:r>
                        <a:rPr lang="en-US" sz="2000" b="0" i="0" u="none" strike="noStrike" dirty="0">
                          <a:solidFill>
                            <a:srgbClr val="EBF8FF"/>
                          </a:solidFill>
                          <a:effectLst/>
                          <a:latin typeface="Arial" pitchFamily="34" charset="0"/>
                          <a:cs typeface="Arial" pitchFamily="34" charset="0"/>
                        </a:rPr>
                        <a:t> 7</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en-US" sz="2000" b="0" i="0" u="none" strike="noStrike" dirty="0" err="1">
                          <a:solidFill>
                            <a:srgbClr val="000000"/>
                          </a:solidFill>
                          <a:effectLst/>
                          <a:latin typeface="Arial" pitchFamily="34" charset="0"/>
                          <a:cs typeface="Arial" pitchFamily="34" charset="0"/>
                        </a:rPr>
                        <a:t>Cơ</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sở</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hạ</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tầng</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và</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trang</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thiết</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bị</a:t>
                      </a:r>
                      <a:endParaRPr lang="vi-VN" sz="20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4"/>
                  </a:ext>
                </a:extLst>
              </a:tr>
              <a:tr h="459521">
                <a:tc>
                  <a:txBody>
                    <a:bodyPr/>
                    <a:lstStyle/>
                    <a:p>
                      <a:pPr algn="l" fontAlgn="t"/>
                      <a:r>
                        <a:rPr lang="en-US" sz="2000" b="0" i="0" u="none" strike="noStrike" dirty="0" err="1">
                          <a:solidFill>
                            <a:srgbClr val="EBF8FF"/>
                          </a:solidFill>
                          <a:effectLst/>
                          <a:latin typeface="Arial" pitchFamily="34" charset="0"/>
                          <a:cs typeface="Arial" pitchFamily="34" charset="0"/>
                        </a:rPr>
                        <a:t>Tiêu</a:t>
                      </a:r>
                      <a:r>
                        <a:rPr lang="en-US" sz="2000" b="0" i="0" u="none" strike="noStrike" dirty="0">
                          <a:solidFill>
                            <a:srgbClr val="EBF8FF"/>
                          </a:solidFill>
                          <a:effectLst/>
                          <a:latin typeface="Arial" pitchFamily="34" charset="0"/>
                          <a:cs typeface="Arial" pitchFamily="34" charset="0"/>
                        </a:rPr>
                        <a:t> </a:t>
                      </a:r>
                      <a:r>
                        <a:rPr lang="en-US" sz="2000" b="0" i="0" u="none" strike="noStrike" dirty="0" err="1">
                          <a:solidFill>
                            <a:srgbClr val="EBF8FF"/>
                          </a:solidFill>
                          <a:effectLst/>
                          <a:latin typeface="Arial" pitchFamily="34" charset="0"/>
                          <a:cs typeface="Arial" pitchFamily="34" charset="0"/>
                        </a:rPr>
                        <a:t>chuẩn</a:t>
                      </a:r>
                      <a:r>
                        <a:rPr lang="en-US" sz="2000" b="0" i="0" u="none" strike="noStrike" dirty="0">
                          <a:solidFill>
                            <a:srgbClr val="EBF8FF"/>
                          </a:solidFill>
                          <a:effectLst/>
                          <a:latin typeface="Arial" pitchFamily="34" charset="0"/>
                          <a:cs typeface="Arial" pitchFamily="34" charset="0"/>
                        </a:rPr>
                        <a:t> 8</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en-US" sz="2000" b="0" i="0" u="none" strike="noStrike" dirty="0" err="1">
                          <a:solidFill>
                            <a:srgbClr val="000000"/>
                          </a:solidFill>
                          <a:effectLst/>
                          <a:latin typeface="Arial" pitchFamily="34" charset="0"/>
                          <a:cs typeface="Arial" pitchFamily="34" charset="0"/>
                        </a:rPr>
                        <a:t>Đầu</a:t>
                      </a:r>
                      <a:r>
                        <a:rPr lang="en-US" sz="2000" b="0" i="0" u="none" strike="noStrike" dirty="0">
                          <a:solidFill>
                            <a:srgbClr val="000000"/>
                          </a:solidFill>
                          <a:effectLst/>
                          <a:latin typeface="Arial" pitchFamily="34" charset="0"/>
                          <a:cs typeface="Arial" pitchFamily="34" charset="0"/>
                        </a:rPr>
                        <a:t> ra </a:t>
                      </a:r>
                      <a:r>
                        <a:rPr lang="en-US" sz="2000" b="0" i="0" u="none" strike="noStrike" dirty="0" err="1">
                          <a:solidFill>
                            <a:srgbClr val="000000"/>
                          </a:solidFill>
                          <a:effectLst/>
                          <a:latin typeface="Arial" pitchFamily="34" charset="0"/>
                          <a:cs typeface="Arial" pitchFamily="34" charset="0"/>
                        </a:rPr>
                        <a:t>và</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kết</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quả</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đạt</a:t>
                      </a:r>
                      <a:r>
                        <a:rPr lang="en-US" sz="2000" b="0" i="0" u="none" strike="noStrike" dirty="0">
                          <a:solidFill>
                            <a:srgbClr val="000000"/>
                          </a:solidFill>
                          <a:effectLst/>
                          <a:latin typeface="Arial" pitchFamily="34" charset="0"/>
                          <a:cs typeface="Arial" pitchFamily="34" charset="0"/>
                        </a:rPr>
                        <a:t> </a:t>
                      </a:r>
                      <a:r>
                        <a:rPr lang="en-US" sz="2000" b="0" i="0" u="none" strike="noStrike" dirty="0" err="1">
                          <a:solidFill>
                            <a:srgbClr val="000000"/>
                          </a:solidFill>
                          <a:effectLst/>
                          <a:latin typeface="Arial" pitchFamily="34" charset="0"/>
                          <a:cs typeface="Arial" pitchFamily="34" charset="0"/>
                        </a:rPr>
                        <a:t>được</a:t>
                      </a:r>
                      <a:endParaRPr lang="vi-VN" sz="20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46316130"/>
                  </a:ext>
                </a:extLst>
              </a:tr>
            </a:tbl>
          </a:graphicData>
        </a:graphic>
      </p:graphicFrame>
    </p:spTree>
    <p:extLst>
      <p:ext uri="{BB962C8B-B14F-4D97-AF65-F5344CB8AC3E}">
        <p14:creationId xmlns:p14="http://schemas.microsoft.com/office/powerpoint/2010/main" val="10344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03BFF9-1789-4E22-A23E-25C72B8B163B}"/>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12</a:t>
            </a:fld>
            <a:endParaRPr/>
          </a:p>
        </p:txBody>
      </p:sp>
      <p:sp>
        <p:nvSpPr>
          <p:cNvPr id="5" name="Content Placeholder 2">
            <a:extLst>
              <a:ext uri="{FF2B5EF4-FFF2-40B4-BE49-F238E27FC236}">
                <a16:creationId xmlns:a16="http://schemas.microsoft.com/office/drawing/2014/main" id="{1E015245-EA06-497A-A69C-542ECB7DAEBF}"/>
              </a:ext>
            </a:extLst>
          </p:cNvPr>
          <p:cNvSpPr txBox="1">
            <a:spLocks/>
          </p:cNvSpPr>
          <p:nvPr/>
        </p:nvSpPr>
        <p:spPr>
          <a:xfrm>
            <a:off x="1501422" y="1601253"/>
            <a:ext cx="10227734" cy="4495800"/>
          </a:xfrm>
          <a:prstGeom prst="rect">
            <a:avLst/>
          </a:prstGeom>
          <a:noFill/>
          <a:ln>
            <a:noFill/>
          </a:ln>
        </p:spPr>
        <p:txBody>
          <a:bodyPr spcFirstLastPara="1" wrap="square" lIns="91425" tIns="45700" rIns="91425" bIns="45700" rtlCol="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rgbClr val="953734"/>
              </a:buClr>
              <a:buSzPts val="2800"/>
              <a:buFont typeface="Arial"/>
              <a:buChar char="•"/>
              <a:defRPr sz="2800" b="0" i="0" u="none" strike="noStrike" cap="none">
                <a:solidFill>
                  <a:schemeClr val="accent1"/>
                </a:solidFill>
                <a:latin typeface="Tahoma"/>
                <a:ea typeface="Tahoma"/>
                <a:cs typeface="Tahoma"/>
                <a:sym typeface="Tahoma"/>
              </a:defRPr>
            </a:lvl1pPr>
            <a:lvl2pPr marL="914400" marR="0" lvl="1"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2pPr>
            <a:lvl3pPr marL="1371600" marR="0" lvl="2"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3pPr>
            <a:lvl4pPr marL="1828800" marR="0" lvl="3"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4pPr>
            <a:lvl5pPr marL="2286000" marR="0" lvl="4"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9pPr>
          </a:lstStyle>
          <a:p>
            <a:pPr marL="0" indent="0" algn="just">
              <a:lnSpc>
                <a:spcPct val="114000"/>
              </a:lnSpc>
              <a:spcBef>
                <a:spcPts val="600"/>
              </a:spcBef>
              <a:spcAft>
                <a:spcPts val="600"/>
              </a:spcAft>
              <a:buClr>
                <a:schemeClr val="accent3"/>
              </a:buClr>
              <a:buFont typeface="Arial"/>
              <a:buNone/>
              <a:defRPr/>
            </a:pP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CTĐT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FIBAA (</a:t>
            </a:r>
            <a:r>
              <a:rPr lang="en-US" sz="2400" dirty="0">
                <a:latin typeface="Times New Roman" panose="02020603050405020304" pitchFamily="18" charset="0"/>
                <a:cs typeface="Times New Roman" panose="02020603050405020304" pitchFamily="18" charset="0"/>
              </a:rPr>
              <a:t>Foundation for International Business Administration Accreditation</a:t>
            </a:r>
            <a:r>
              <a:rPr lang="en-US" sz="2400" dirty="0">
                <a:solidFill>
                  <a:schemeClr val="tx1"/>
                </a:solidFill>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ea typeface="Arial"/>
                <a:cs typeface="Times New Roman" panose="02020603050405020304" pitchFamily="18" charset="0"/>
                <a:sym typeface="Arial"/>
              </a:rPr>
              <a:t>gồm</a:t>
            </a:r>
            <a:r>
              <a:rPr lang="en-US" sz="2400" dirty="0">
                <a:latin typeface="Times New Roman" panose="02020603050405020304" pitchFamily="18" charset="0"/>
                <a:ea typeface="Arial"/>
                <a:cs typeface="Times New Roman" panose="02020603050405020304" pitchFamily="18" charset="0"/>
                <a:sym typeface="Arial"/>
              </a:rPr>
              <a:t> 5 </a:t>
            </a:r>
            <a:r>
              <a:rPr lang="en-US" sz="2400" dirty="0" err="1">
                <a:latin typeface="Times New Roman" panose="02020603050405020304" pitchFamily="18" charset="0"/>
                <a:ea typeface="Arial"/>
                <a:cs typeface="Times New Roman" panose="02020603050405020304" pitchFamily="18" charset="0"/>
                <a:sym typeface="Arial"/>
              </a:rPr>
              <a:t>tiêu</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chuẩn</a:t>
            </a:r>
            <a:r>
              <a:rPr lang="en-US" sz="2400" dirty="0">
                <a:latin typeface="Times New Roman" panose="02020603050405020304" pitchFamily="18" charset="0"/>
                <a:ea typeface="Arial"/>
                <a:cs typeface="Times New Roman" panose="02020603050405020304" pitchFamily="18" charset="0"/>
                <a:sym typeface="Arial"/>
              </a:rPr>
              <a:t>, 24 </a:t>
            </a:r>
            <a:r>
              <a:rPr lang="en-US" sz="2400" dirty="0" err="1">
                <a:latin typeface="Times New Roman" panose="02020603050405020304" pitchFamily="18" charset="0"/>
                <a:ea typeface="Arial"/>
                <a:cs typeface="Times New Roman" panose="02020603050405020304" pitchFamily="18" charset="0"/>
                <a:sym typeface="Arial"/>
              </a:rPr>
              <a:t>tiêu</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chí</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trong</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đó</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có</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một</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số</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tiêu</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chí</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được</a:t>
            </a:r>
            <a:r>
              <a:rPr lang="en-US" sz="2400" dirty="0">
                <a:latin typeface="Times New Roman" panose="02020603050405020304" pitchFamily="18" charset="0"/>
                <a:ea typeface="Arial"/>
                <a:cs typeface="Times New Roman" panose="02020603050405020304" pitchFamily="18" charset="0"/>
                <a:sym typeface="Arial"/>
              </a:rPr>
              <a:t> chia </a:t>
            </a:r>
            <a:r>
              <a:rPr lang="en-US" sz="2400" dirty="0" err="1">
                <a:latin typeface="Times New Roman" panose="02020603050405020304" pitchFamily="18" charset="0"/>
                <a:ea typeface="Arial"/>
                <a:cs typeface="Times New Roman" panose="02020603050405020304" pitchFamily="18" charset="0"/>
                <a:sym typeface="Arial"/>
              </a:rPr>
              <a:t>nhỏ</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thành</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các</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tiểu</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tiêu</a:t>
            </a:r>
            <a:r>
              <a:rPr lang="en-US" sz="2400" dirty="0">
                <a:latin typeface="Times New Roman" panose="02020603050405020304" pitchFamily="18" charset="0"/>
                <a:ea typeface="Arial"/>
                <a:cs typeface="Times New Roman" panose="02020603050405020304" pitchFamily="18" charset="0"/>
                <a:sym typeface="Arial"/>
              </a:rPr>
              <a:t> </a:t>
            </a:r>
            <a:r>
              <a:rPr lang="en-US" sz="2400" dirty="0" err="1">
                <a:latin typeface="Times New Roman" panose="02020603050405020304" pitchFamily="18" charset="0"/>
                <a:ea typeface="Arial"/>
                <a:cs typeface="Times New Roman" panose="02020603050405020304" pitchFamily="18" charset="0"/>
                <a:sym typeface="Arial"/>
              </a:rPr>
              <a:t>chí</a:t>
            </a:r>
            <a:r>
              <a:rPr lang="en-US" sz="2400" dirty="0">
                <a:latin typeface="Times New Roman" panose="02020603050405020304" pitchFamily="18" charset="0"/>
                <a:ea typeface="Arial"/>
                <a:cs typeface="Times New Roman" panose="02020603050405020304" pitchFamily="18" charset="0"/>
                <a:sym typeface="Arial"/>
              </a:rPr>
              <a:t>:</a:t>
            </a:r>
            <a:endParaRPr 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6" name="Rectangle 89">
            <a:extLst>
              <a:ext uri="{FF2B5EF4-FFF2-40B4-BE49-F238E27FC236}">
                <a16:creationId xmlns:a16="http://schemas.microsoft.com/office/drawing/2014/main" id="{3A73F031-A800-4865-B3BD-A2D6CAC03846}"/>
              </a:ext>
            </a:extLst>
          </p:cNvPr>
          <p:cNvSpPr>
            <a:spLocks noChangeArrowheads="1"/>
          </p:cNvSpPr>
          <p:nvPr/>
        </p:nvSpPr>
        <p:spPr bwMode="auto">
          <a:xfrm>
            <a:off x="2339623" y="497584"/>
            <a:ext cx="8805863" cy="892552"/>
          </a:xfrm>
          <a:prstGeom prst="rect">
            <a:avLst/>
          </a:prstGeom>
          <a:noFill/>
          <a:ln>
            <a:noFill/>
          </a:ln>
        </p:spPr>
        <p:txBody>
          <a:bodyPr wrap="square" anchor="ctr">
            <a:spAutoFit/>
          </a:bodyPr>
          <a:lstStyle/>
          <a:p>
            <a:pPr algn="ctr">
              <a:defRPr/>
            </a:pPr>
            <a:r>
              <a:rPr lang="en-US" sz="2600" b="1" dirty="0">
                <a:solidFill>
                  <a:srgbClr val="FF0000"/>
                </a:solidFill>
                <a:latin typeface="Times New Roman" panose="02020603050405020304" pitchFamily="18" charset="0"/>
                <a:cs typeface="Times New Roman" panose="02020603050405020304" pitchFamily="18" charset="0"/>
              </a:rPr>
              <a:t>BỘ TIÊU CHUẨN ĐÁNH GIÁ CHẤT LƯỢNG</a:t>
            </a:r>
          </a:p>
          <a:p>
            <a:pPr algn="ctr">
              <a:defRPr/>
            </a:pPr>
            <a:r>
              <a:rPr lang="en-US" sz="2600" b="1" dirty="0">
                <a:solidFill>
                  <a:srgbClr val="FF0000"/>
                </a:solidFill>
                <a:latin typeface="Times New Roman" panose="02020603050405020304" pitchFamily="18" charset="0"/>
                <a:cs typeface="Times New Roman" panose="02020603050405020304" pitchFamily="18" charset="0"/>
              </a:rPr>
              <a:t>CHƯƠNG TRÌNH ĐÀO TẠO</a:t>
            </a:r>
            <a:endParaRPr lang="en-US" sz="2600" b="1" dirty="0">
              <a:solidFill>
                <a:srgbClr val="FFC000"/>
              </a:solidFill>
              <a:latin typeface="Times New Roman" panose="02020603050405020304" pitchFamily="18" charset="0"/>
              <a:cs typeface="Times New Roman" panose="02020603050405020304" pitchFamily="18" charset="0"/>
            </a:endParaRPr>
          </a:p>
        </p:txBody>
      </p:sp>
      <p:graphicFrame>
        <p:nvGraphicFramePr>
          <p:cNvPr id="7" name="Group 41">
            <a:extLst>
              <a:ext uri="{FF2B5EF4-FFF2-40B4-BE49-F238E27FC236}">
                <a16:creationId xmlns:a16="http://schemas.microsoft.com/office/drawing/2014/main" id="{237E32B1-1382-4DA5-B7D3-4AB4368F96D2}"/>
              </a:ext>
            </a:extLst>
          </p:cNvPr>
          <p:cNvGraphicFramePr>
            <a:graphicFrameLocks noGrp="1"/>
          </p:cNvGraphicFramePr>
          <p:nvPr>
            <p:extLst>
              <p:ext uri="{D42A27DB-BD31-4B8C-83A1-F6EECF244321}">
                <p14:modId xmlns:p14="http://schemas.microsoft.com/office/powerpoint/2010/main" val="3427982933"/>
              </p:ext>
            </p:extLst>
          </p:nvPr>
        </p:nvGraphicFramePr>
        <p:xfrm>
          <a:off x="2826676" y="3397405"/>
          <a:ext cx="8186737" cy="2743201"/>
        </p:xfrm>
        <a:graphic>
          <a:graphicData uri="http://schemas.openxmlformats.org/drawingml/2006/table">
            <a:tbl>
              <a:tblPr/>
              <a:tblGrid>
                <a:gridCol w="1676400">
                  <a:extLst>
                    <a:ext uri="{9D8B030D-6E8A-4147-A177-3AD203B41FA5}">
                      <a16:colId xmlns:a16="http://schemas.microsoft.com/office/drawing/2014/main" val="20000"/>
                    </a:ext>
                  </a:extLst>
                </a:gridCol>
                <a:gridCol w="6510337">
                  <a:extLst>
                    <a:ext uri="{9D8B030D-6E8A-4147-A177-3AD203B41FA5}">
                      <a16:colId xmlns:a16="http://schemas.microsoft.com/office/drawing/2014/main" val="20001"/>
                    </a:ext>
                  </a:extLst>
                </a:gridCol>
              </a:tblGrid>
              <a:tr h="459521">
                <a:tc>
                  <a:txBody>
                    <a:bodyPr/>
                    <a:lstStyle/>
                    <a:p>
                      <a:pPr algn="l" fontAlgn="t"/>
                      <a:r>
                        <a:rPr lang="en-US" sz="2000" b="0" i="0" u="none" strike="noStrike" dirty="0" err="1">
                          <a:solidFill>
                            <a:srgbClr val="C5D7DB"/>
                          </a:solidFill>
                          <a:effectLst/>
                          <a:latin typeface="Arial" pitchFamily="34" charset="0"/>
                          <a:cs typeface="Arial" pitchFamily="34" charset="0"/>
                        </a:rPr>
                        <a:t>Tiêu</a:t>
                      </a:r>
                      <a:r>
                        <a:rPr lang="en-US" sz="2000" b="0" i="0" u="none" strike="noStrike" dirty="0">
                          <a:solidFill>
                            <a:srgbClr val="C5D7DB"/>
                          </a:solidFill>
                          <a:effectLst/>
                          <a:latin typeface="Arial" pitchFamily="34" charset="0"/>
                          <a:cs typeface="Arial" pitchFamily="34" charset="0"/>
                        </a:rPr>
                        <a:t> </a:t>
                      </a:r>
                      <a:r>
                        <a:rPr lang="en-US" sz="2000" b="0" i="0" u="none" strike="noStrike" dirty="0" err="1">
                          <a:solidFill>
                            <a:srgbClr val="C5D7DB"/>
                          </a:solidFill>
                          <a:effectLst/>
                          <a:latin typeface="Arial" pitchFamily="34" charset="0"/>
                          <a:cs typeface="Arial" pitchFamily="34" charset="0"/>
                        </a:rPr>
                        <a:t>chuẩn</a:t>
                      </a:r>
                      <a:r>
                        <a:rPr lang="en-US" sz="2000" b="0" i="0" u="none" strike="noStrike" dirty="0">
                          <a:solidFill>
                            <a:srgbClr val="C5D7DB"/>
                          </a:solidFill>
                          <a:effectLst/>
                          <a:latin typeface="Arial" pitchFamily="34" charset="0"/>
                          <a:cs typeface="Arial" pitchFamily="34" charset="0"/>
                        </a:rPr>
                        <a:t> 1</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rtl="0" eaLnBrk="1" fontAlgn="ctr" latinLnBrk="0" hangingPunct="1"/>
                      <a:r>
                        <a:rPr kumimoji="0" lang="en-US" sz="2000" b="0" i="0" u="none" strike="noStrike" kern="1200" dirty="0" err="1">
                          <a:solidFill>
                            <a:srgbClr val="000000"/>
                          </a:solidFill>
                          <a:effectLst/>
                          <a:latin typeface="Arial" pitchFamily="34" charset="0"/>
                          <a:ea typeface="+mn-ea"/>
                          <a:cs typeface="Arial" pitchFamily="34" charset="0"/>
                        </a:rPr>
                        <a:t>Mục</a:t>
                      </a:r>
                      <a:r>
                        <a:rPr kumimoji="0" lang="en-US" sz="2000" b="0" i="0" u="none" strike="noStrike" kern="1200" dirty="0">
                          <a:solidFill>
                            <a:srgbClr val="000000"/>
                          </a:solidFill>
                          <a:effectLst/>
                          <a:latin typeface="Arial" pitchFamily="34" charset="0"/>
                          <a:ea typeface="+mn-ea"/>
                          <a:cs typeface="Arial" pitchFamily="34" charset="0"/>
                        </a:rPr>
                        <a:t> </a:t>
                      </a:r>
                      <a:r>
                        <a:rPr kumimoji="0" lang="en-US" sz="2000" b="0" i="0" u="none" strike="noStrike" kern="1200" dirty="0" err="1">
                          <a:solidFill>
                            <a:srgbClr val="000000"/>
                          </a:solidFill>
                          <a:effectLst/>
                          <a:latin typeface="Arial" pitchFamily="34" charset="0"/>
                          <a:ea typeface="+mn-ea"/>
                          <a:cs typeface="Arial" pitchFamily="34" charset="0"/>
                        </a:rPr>
                        <a:t>tiêu</a:t>
                      </a:r>
                      <a:endParaRPr kumimoji="0" lang="en-US" sz="2000" b="0" i="0" u="none" strike="noStrike" kern="1200" dirty="0">
                        <a:solidFill>
                          <a:srgbClr val="000000"/>
                        </a:solidFill>
                        <a:effectLst/>
                        <a:latin typeface="Arial" pitchFamily="34" charset="0"/>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59521">
                <a:tc>
                  <a:txBody>
                    <a:bodyPr/>
                    <a:lstStyle/>
                    <a:p>
                      <a:pPr algn="l" fontAlgn="t"/>
                      <a:r>
                        <a:rPr lang="en-US" sz="2000" b="0" i="0" u="none" strike="noStrike">
                          <a:solidFill>
                            <a:srgbClr val="EBF8FF"/>
                          </a:solidFill>
                          <a:effectLst/>
                          <a:latin typeface="Arial" pitchFamily="34" charset="0"/>
                          <a:cs typeface="Arial" pitchFamily="34" charset="0"/>
                        </a:rPr>
                        <a:t>Tiêu chuẩn 2</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en-US" sz="2000" b="0" i="0" u="none" strike="noStrike">
                          <a:solidFill>
                            <a:srgbClr val="000000"/>
                          </a:solidFill>
                          <a:effectLst/>
                          <a:latin typeface="Arial" pitchFamily="34" charset="0"/>
                          <a:cs typeface="Arial" pitchFamily="34" charset="0"/>
                        </a:rPr>
                        <a:t>Nhập học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1"/>
                  </a:ext>
                </a:extLst>
              </a:tr>
              <a:tr h="905117">
                <a:tc>
                  <a:txBody>
                    <a:bodyPr/>
                    <a:lstStyle/>
                    <a:p>
                      <a:pPr algn="l" fontAlgn="t"/>
                      <a:r>
                        <a:rPr lang="en-US" sz="2000" b="0" i="0" u="none" strike="noStrike">
                          <a:solidFill>
                            <a:srgbClr val="EBF8FF"/>
                          </a:solidFill>
                          <a:effectLst/>
                          <a:latin typeface="Arial" pitchFamily="34" charset="0"/>
                          <a:cs typeface="Arial" pitchFamily="34" charset="0"/>
                        </a:rPr>
                        <a:t>Tiêu chuẩn 3</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en-US" sz="2000" b="0" i="0" u="none" strike="noStrike" dirty="0">
                          <a:solidFill>
                            <a:srgbClr val="000000"/>
                          </a:solidFill>
                          <a:effectLst/>
                          <a:latin typeface="Arial" pitchFamily="34" charset="0"/>
                          <a:cs typeface="Arial" pitchFamily="34" charset="0"/>
                        </a:rPr>
                        <a:t>N</a:t>
                      </a:r>
                      <a:r>
                        <a:rPr lang="vi-VN" sz="2000" b="0" i="0" u="none" strike="noStrike" dirty="0" err="1">
                          <a:solidFill>
                            <a:srgbClr val="000000"/>
                          </a:solidFill>
                          <a:effectLst/>
                          <a:latin typeface="Arial" pitchFamily="34" charset="0"/>
                          <a:cs typeface="Arial" pitchFamily="34" charset="0"/>
                        </a:rPr>
                        <a:t>ội</a:t>
                      </a:r>
                      <a:r>
                        <a:rPr lang="vi-VN" sz="2000" b="0" i="0" u="none" strike="noStrike" dirty="0">
                          <a:solidFill>
                            <a:srgbClr val="000000"/>
                          </a:solidFill>
                          <a:effectLst/>
                          <a:latin typeface="Arial" pitchFamily="34" charset="0"/>
                          <a:cs typeface="Arial" pitchFamily="34" charset="0"/>
                        </a:rPr>
                        <a:t> dung, cấu trúc và khái niệm định hướng giảng dạy của chương trình</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2"/>
                  </a:ext>
                </a:extLst>
              </a:tr>
              <a:tr h="459521">
                <a:tc>
                  <a:txBody>
                    <a:bodyPr/>
                    <a:lstStyle/>
                    <a:p>
                      <a:pPr algn="l" fontAlgn="t"/>
                      <a:r>
                        <a:rPr lang="en-US" sz="2000" b="0" i="0" u="none" strike="noStrike">
                          <a:solidFill>
                            <a:srgbClr val="EBF8FF"/>
                          </a:solidFill>
                          <a:effectLst/>
                          <a:latin typeface="Arial" pitchFamily="34" charset="0"/>
                          <a:cs typeface="Arial" pitchFamily="34" charset="0"/>
                        </a:rPr>
                        <a:t>Tiêu chuẩn 4</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en-US" sz="2000" b="0" i="0" u="none" strike="noStrike">
                          <a:solidFill>
                            <a:srgbClr val="000000"/>
                          </a:solidFill>
                          <a:effectLst/>
                          <a:latin typeface="Arial" pitchFamily="34" charset="0"/>
                          <a:cs typeface="Arial" pitchFamily="34" charset="0"/>
                        </a:rPr>
                        <a:t>M</a:t>
                      </a:r>
                      <a:r>
                        <a:rPr lang="vi-VN" sz="2000" b="0" i="0" u="none" strike="noStrike">
                          <a:solidFill>
                            <a:srgbClr val="000000"/>
                          </a:solidFill>
                          <a:effectLst/>
                          <a:latin typeface="Arial" pitchFamily="34" charset="0"/>
                          <a:cs typeface="Arial" pitchFamily="34" charset="0"/>
                        </a:rPr>
                        <a:t>ôi trường học thuật và các điều kiện cơ bản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3"/>
                  </a:ext>
                </a:extLst>
              </a:tr>
              <a:tr h="459521">
                <a:tc>
                  <a:txBody>
                    <a:bodyPr/>
                    <a:lstStyle/>
                    <a:p>
                      <a:pPr algn="l" fontAlgn="t"/>
                      <a:r>
                        <a:rPr lang="en-US" sz="2000" b="0" i="0" u="none" strike="noStrike">
                          <a:solidFill>
                            <a:srgbClr val="EBF8FF"/>
                          </a:solidFill>
                          <a:effectLst/>
                          <a:latin typeface="Arial" pitchFamily="34" charset="0"/>
                          <a:cs typeface="Arial" pitchFamily="34" charset="0"/>
                        </a:rPr>
                        <a:t>Tiêu chuẩn 5</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en-US" sz="2000" b="0" i="0" u="none" strike="noStrike" dirty="0">
                          <a:solidFill>
                            <a:srgbClr val="000000"/>
                          </a:solidFill>
                          <a:effectLst/>
                          <a:latin typeface="Arial" pitchFamily="34" charset="0"/>
                          <a:cs typeface="Arial" pitchFamily="34" charset="0"/>
                        </a:rPr>
                        <a:t>Đ</a:t>
                      </a:r>
                      <a:r>
                        <a:rPr lang="vi-VN" sz="2000" b="0" i="0" u="none" strike="noStrike" dirty="0">
                          <a:solidFill>
                            <a:srgbClr val="000000"/>
                          </a:solidFill>
                          <a:effectLst/>
                          <a:latin typeface="Arial" pitchFamily="34" charset="0"/>
                          <a:cs typeface="Arial" pitchFamily="34" charset="0"/>
                        </a:rPr>
                        <a:t>ảm bảo chất lượng và tài liệu minh chứng</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239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1941-677E-476B-8BC8-6144AC38D728}"/>
              </a:ext>
            </a:extLst>
          </p:cNvPr>
          <p:cNvSpPr>
            <a:spLocks noGrp="1"/>
          </p:cNvSpPr>
          <p:nvPr>
            <p:ph type="title"/>
          </p:nvPr>
        </p:nvSpPr>
        <p:spPr>
          <a:xfrm>
            <a:off x="1320800" y="224503"/>
            <a:ext cx="10261600" cy="764162"/>
          </a:xfrm>
        </p:spPr>
        <p:txBody>
          <a:bodyPr>
            <a:normAutofit/>
          </a:bodyPr>
          <a:lstStyle/>
          <a:p>
            <a:r>
              <a:rPr lang="en-US" sz="2600" dirty="0">
                <a:solidFill>
                  <a:srgbClr val="FF0000"/>
                </a:solidFill>
                <a:latin typeface="Times New Roman" panose="02020603050405020304" pitchFamily="18" charset="0"/>
                <a:cs typeface="Times New Roman" panose="02020603050405020304" pitchFamily="18" charset="0"/>
              </a:rPr>
              <a:t>KHẢO SÁT Ý KIẾN CÁC BÊN LIÊN QUAN</a:t>
            </a:r>
          </a:p>
        </p:txBody>
      </p:sp>
      <p:sp>
        <p:nvSpPr>
          <p:cNvPr id="4" name="Slide Number Placeholder 3">
            <a:extLst>
              <a:ext uri="{FF2B5EF4-FFF2-40B4-BE49-F238E27FC236}">
                <a16:creationId xmlns:a16="http://schemas.microsoft.com/office/drawing/2014/main" id="{5BDEC29B-B5A8-4089-A73C-8EFC6E7C387B}"/>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13</a:t>
            </a:fld>
            <a:endParaRPr/>
          </a:p>
        </p:txBody>
      </p:sp>
      <p:graphicFrame>
        <p:nvGraphicFramePr>
          <p:cNvPr id="8" name="Table 8">
            <a:extLst>
              <a:ext uri="{FF2B5EF4-FFF2-40B4-BE49-F238E27FC236}">
                <a16:creationId xmlns:a16="http://schemas.microsoft.com/office/drawing/2014/main" id="{94AB4492-2A76-4036-9F7A-ED91A64A80B7}"/>
              </a:ext>
            </a:extLst>
          </p:cNvPr>
          <p:cNvGraphicFramePr>
            <a:graphicFrameLocks noGrp="1"/>
          </p:cNvGraphicFramePr>
          <p:nvPr/>
        </p:nvGraphicFramePr>
        <p:xfrm>
          <a:off x="1027289" y="988665"/>
          <a:ext cx="10656709" cy="5394960"/>
        </p:xfrm>
        <a:graphic>
          <a:graphicData uri="http://schemas.openxmlformats.org/drawingml/2006/table">
            <a:tbl>
              <a:tblPr firstRow="1" bandRow="1">
                <a:tableStyleId>{74932D0D-C0A8-4CA4-9A27-1DA20A82C47F}</a:tableStyleId>
              </a:tblPr>
              <a:tblGrid>
                <a:gridCol w="1533031">
                  <a:extLst>
                    <a:ext uri="{9D8B030D-6E8A-4147-A177-3AD203B41FA5}">
                      <a16:colId xmlns:a16="http://schemas.microsoft.com/office/drawing/2014/main" val="3052565639"/>
                    </a:ext>
                  </a:extLst>
                </a:gridCol>
                <a:gridCol w="2168434">
                  <a:extLst>
                    <a:ext uri="{9D8B030D-6E8A-4147-A177-3AD203B41FA5}">
                      <a16:colId xmlns:a16="http://schemas.microsoft.com/office/drawing/2014/main" val="1278079914"/>
                    </a:ext>
                  </a:extLst>
                </a:gridCol>
                <a:gridCol w="1345475">
                  <a:extLst>
                    <a:ext uri="{9D8B030D-6E8A-4147-A177-3AD203B41FA5}">
                      <a16:colId xmlns:a16="http://schemas.microsoft.com/office/drawing/2014/main" val="4256973148"/>
                    </a:ext>
                  </a:extLst>
                </a:gridCol>
                <a:gridCol w="1042608">
                  <a:extLst>
                    <a:ext uri="{9D8B030D-6E8A-4147-A177-3AD203B41FA5}">
                      <a16:colId xmlns:a16="http://schemas.microsoft.com/office/drawing/2014/main" val="3949288305"/>
                    </a:ext>
                  </a:extLst>
                </a:gridCol>
                <a:gridCol w="1883472">
                  <a:extLst>
                    <a:ext uri="{9D8B030D-6E8A-4147-A177-3AD203B41FA5}">
                      <a16:colId xmlns:a16="http://schemas.microsoft.com/office/drawing/2014/main" val="1905708428"/>
                    </a:ext>
                  </a:extLst>
                </a:gridCol>
                <a:gridCol w="1161302">
                  <a:extLst>
                    <a:ext uri="{9D8B030D-6E8A-4147-A177-3AD203B41FA5}">
                      <a16:colId xmlns:a16="http://schemas.microsoft.com/office/drawing/2014/main" val="214402157"/>
                    </a:ext>
                  </a:extLst>
                </a:gridCol>
                <a:gridCol w="1522387">
                  <a:extLst>
                    <a:ext uri="{9D8B030D-6E8A-4147-A177-3AD203B41FA5}">
                      <a16:colId xmlns:a16="http://schemas.microsoft.com/office/drawing/2014/main" val="753088584"/>
                    </a:ext>
                  </a:extLst>
                </a:gridCol>
              </a:tblGrid>
              <a:tr h="658283">
                <a:tc>
                  <a:txBody>
                    <a:bodyPr/>
                    <a:lstStyle/>
                    <a:p>
                      <a:pPr marL="0" marR="0" algn="ctr" rtl="0">
                        <a:lnSpc>
                          <a:spcPct val="100000"/>
                        </a:lnSpc>
                        <a:spcBef>
                          <a:spcPts val="0"/>
                        </a:spcBef>
                        <a:spcAft>
                          <a:spcPts val="0"/>
                        </a:spcAft>
                        <a:buClr>
                          <a:srgbClr val="000000"/>
                        </a:buClr>
                        <a:buFont typeface="Arial"/>
                      </a:pPr>
                      <a:r>
                        <a:rPr lang="en-US" sz="2000" b="1" i="0" u="none" strike="noStrike" cap="none" dirty="0" err="1">
                          <a:solidFill>
                            <a:schemeClr val="bg1"/>
                          </a:solidFill>
                          <a:effectLst/>
                          <a:latin typeface="Times New Roman" panose="02020603050405020304" pitchFamily="18" charset="0"/>
                          <a:sym typeface="Arial"/>
                        </a:rPr>
                        <a:t>Hoạt</a:t>
                      </a:r>
                      <a:r>
                        <a:rPr lang="en-US" sz="2000" b="1" i="0" u="none" strike="noStrike" cap="none" dirty="0">
                          <a:solidFill>
                            <a:schemeClr val="bg1"/>
                          </a:solidFill>
                          <a:effectLst/>
                          <a:latin typeface="Times New Roman" panose="02020603050405020304" pitchFamily="18" charset="0"/>
                          <a:sym typeface="Arial"/>
                        </a:rPr>
                        <a:t> </a:t>
                      </a:r>
                      <a:r>
                        <a:rPr lang="en-US" sz="2000" b="1" i="0" u="none" strike="noStrike" cap="none" dirty="0" err="1">
                          <a:solidFill>
                            <a:schemeClr val="bg1"/>
                          </a:solidFill>
                          <a:effectLst/>
                          <a:latin typeface="Times New Roman" panose="02020603050405020304" pitchFamily="18" charset="0"/>
                          <a:sym typeface="Arial"/>
                        </a:rPr>
                        <a:t>động</a:t>
                      </a:r>
                      <a:endParaRPr lang="en-US" sz="2000" b="1" i="0" u="none" strike="noStrike" cap="none" dirty="0">
                        <a:solidFill>
                          <a:schemeClr val="bg1"/>
                        </a:solidFill>
                        <a:effectLst/>
                        <a:latin typeface="Times New Roman" panose="02020603050405020304" pitchFamily="18" charset="0"/>
                        <a:sym typeface="Arial"/>
                      </a:endParaRPr>
                    </a:p>
                  </a:txBody>
                  <a:tcPr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Mục đích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Đối tượng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a:solidFill>
                            <a:schemeClr val="bg1"/>
                          </a:solidFill>
                          <a:effectLst/>
                          <a:latin typeface="Times New Roman" panose="02020603050405020304" pitchFamily="18" charset="0"/>
                          <a:ea typeface="Times New Roman" panose="02020603050405020304" pitchFamily="18" charset="0"/>
                          <a:cs typeface="Sarabun"/>
                        </a:rPr>
                        <a:t>Đầu mối triển khai</a:t>
                      </a:r>
                      <a:endParaRPr lang="en-US" sz="2000">
                        <a:solidFill>
                          <a:schemeClr val="bg1"/>
                        </a:solidFill>
                        <a:effectLst/>
                        <a:latin typeface="Times New Roman" panose="02020603050405020304" pitchFamily="18" charset="0"/>
                        <a:ea typeface="Times New Roman" panose="02020603050405020304" pitchFamily="18" charset="0"/>
                        <a:cs typeface="Sarabun"/>
                      </a:endParaRPr>
                    </a:p>
                    <a:p>
                      <a:pPr marL="0" marR="0" algn="ctr">
                        <a:spcBef>
                          <a:spcPts val="0"/>
                        </a:spcBef>
                        <a:spcAft>
                          <a:spcPts val="0"/>
                        </a:spcAft>
                      </a:pPr>
                      <a:r>
                        <a:rPr lang="vi-VN" sz="2000" b="1">
                          <a:solidFill>
                            <a:schemeClr val="bg1"/>
                          </a:solidFill>
                          <a:effectLst/>
                          <a:latin typeface="Times New Roman" panose="02020603050405020304" pitchFamily="18" charset="0"/>
                          <a:ea typeface="Times New Roman" panose="02020603050405020304" pitchFamily="18" charset="0"/>
                          <a:cs typeface="Sarabun"/>
                        </a:rPr>
                        <a:t> </a:t>
                      </a:r>
                      <a:endParaRPr lang="en-US" sz="200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Hình thức (Phiếu, phỏng vấn, online, hội thảo, v.v.)</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Số lượng người trả lời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Thời gian triển khai</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(liệt kê thời điểm khảo sát và tính định kỳ)</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extLst>
                  <a:ext uri="{0D108BD9-81ED-4DB2-BD59-A6C34878D82A}">
                    <a16:rowId xmlns:a16="http://schemas.microsoft.com/office/drawing/2014/main" val="1378278489"/>
                  </a:ext>
                </a:extLst>
              </a:tr>
              <a:tr h="658283">
                <a:tc>
                  <a:txBody>
                    <a:bodyPr/>
                    <a:lstStyle/>
                    <a:p>
                      <a:pPr algn="just"/>
                      <a:r>
                        <a:rPr lang="en-US" sz="1800" b="0" i="0" u="none" strike="noStrike" cap="none" dirty="0" err="1">
                          <a:solidFill>
                            <a:schemeClr val="dk1"/>
                          </a:solidFill>
                          <a:effectLst/>
                          <a:latin typeface="Times New Roman" panose="02020603050405020304" pitchFamily="18" charset="0"/>
                          <a:sym typeface="Arial"/>
                        </a:rPr>
                        <a:t>Lấy</a:t>
                      </a:r>
                      <a:r>
                        <a:rPr lang="en-US" sz="1800" b="0" i="0" u="none" strike="noStrike" cap="none" dirty="0">
                          <a:solidFill>
                            <a:schemeClr val="dk1"/>
                          </a:solidFill>
                          <a:effectLst/>
                          <a:latin typeface="Times New Roman" panose="02020603050405020304" pitchFamily="18" charset="0"/>
                          <a:sym typeface="Arial"/>
                        </a:rPr>
                        <a:t> ý </a:t>
                      </a:r>
                      <a:r>
                        <a:rPr lang="en-US" sz="1800" b="0" i="0" u="none" strike="noStrike" cap="none" dirty="0" err="1">
                          <a:solidFill>
                            <a:schemeClr val="dk1"/>
                          </a:solidFill>
                          <a:effectLst/>
                          <a:latin typeface="Times New Roman" panose="02020603050405020304" pitchFamily="18" charset="0"/>
                          <a:sym typeface="Arial"/>
                        </a:rPr>
                        <a:t>kiến</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người</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học</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về</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hoạt</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động</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giảng</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dạy</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của</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giảng</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viên</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và</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hoạt</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động</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hỗ</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trợ</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đào</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tạo</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của</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nhà</a:t>
                      </a:r>
                      <a:r>
                        <a:rPr lang="en-US" sz="1800" b="0" i="0" u="none" strike="noStrike" cap="none" dirty="0">
                          <a:solidFill>
                            <a:schemeClr val="dk1"/>
                          </a:solidFill>
                          <a:effectLst/>
                          <a:latin typeface="Times New Roman" panose="02020603050405020304" pitchFamily="18" charset="0"/>
                          <a:sym typeface="Arial"/>
                        </a:rPr>
                        <a:t> </a:t>
                      </a:r>
                      <a:r>
                        <a:rPr lang="en-US" sz="1800" b="0" i="0" u="none" strike="noStrike" cap="none" dirty="0" err="1">
                          <a:solidFill>
                            <a:schemeClr val="dk1"/>
                          </a:solidFill>
                          <a:effectLst/>
                          <a:latin typeface="Times New Roman" panose="02020603050405020304" pitchFamily="18" charset="0"/>
                          <a:sym typeface="Arial"/>
                        </a:rPr>
                        <a:t>trường</a:t>
                      </a:r>
                      <a:endParaRPr lang="en-US" sz="1800" b="0" i="0" u="none" strike="noStrike" cap="none" dirty="0">
                        <a:solidFill>
                          <a:schemeClr val="dk1"/>
                        </a:solidFill>
                        <a:effectLst/>
                        <a:latin typeface="Times New Roman" panose="02020603050405020304" pitchFamily="18" charset="0"/>
                        <a:sym typeface="Arial"/>
                      </a:endParaRPr>
                    </a:p>
                  </a:txBody>
                  <a:tcPr/>
                </a:tc>
                <a:tc>
                  <a: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cs typeface="Sarabun"/>
                        </a:rPr>
                        <a:t>G</a:t>
                      </a:r>
                      <a:r>
                        <a:rPr lang="vi-VN" sz="1800" dirty="0">
                          <a:effectLst/>
                          <a:latin typeface="Times New Roman" panose="02020603050405020304" pitchFamily="18" charset="0"/>
                          <a:ea typeface="Times New Roman" panose="02020603050405020304" pitchFamily="18" charset="0"/>
                          <a:cs typeface="Sarabun"/>
                        </a:rPr>
                        <a:t>iúp giảng viên điều chỉnh hoạt động giảng dạy và giúp nhà trường điều chỉnh hoạt động hỗ trợ đào tạo; </a:t>
                      </a:r>
                      <a:r>
                        <a:rPr lang="vi-VN" sz="1800" dirty="0">
                          <a:solidFill>
                            <a:srgbClr val="000000"/>
                          </a:solidFill>
                          <a:effectLst/>
                          <a:latin typeface="Times New Roman" panose="02020603050405020304" pitchFamily="18" charset="0"/>
                          <a:ea typeface="Times New Roman" panose="02020603050405020304" pitchFamily="18" charset="0"/>
                          <a:cs typeface="Sarabun"/>
                        </a:rPr>
                        <a:t>Làm căn cứ để điều chỉnh, cải tiến công tác lấy ý kiến phản hồi từ người học về hoạt động giảng dạy của giảng viên và hoạt động hỗ trợ đào tạo của Nhà trường.</a:t>
                      </a:r>
                      <a:endParaRPr lang="en-US" sz="1800" dirty="0">
                        <a:effectLst/>
                        <a:latin typeface="Times New Roman" panose="02020603050405020304" pitchFamily="18" charset="0"/>
                        <a:ea typeface="Times New Roman" panose="02020603050405020304" pitchFamily="18" charset="0"/>
                        <a:cs typeface="Sarabun"/>
                      </a:endParaRPr>
                    </a:p>
                  </a:txBody>
                  <a:tcPr marL="68580" marR="68580" marT="0" marB="0"/>
                </a:tc>
                <a:tc>
                  <a:txBody>
                    <a:bodyPr/>
                    <a:lstStyle/>
                    <a:p>
                      <a:pPr marL="0" marR="0" algn="ctr">
                        <a:spcBef>
                          <a:spcPts val="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Sarabun"/>
                        </a:rPr>
                        <a:t>Người</a:t>
                      </a:r>
                      <a:r>
                        <a:rPr lang="en-US" sz="1800" dirty="0">
                          <a:solidFill>
                            <a:srgbClr val="000000"/>
                          </a:solidFill>
                          <a:effectLst/>
                          <a:latin typeface="Times New Roman" panose="02020603050405020304" pitchFamily="18" charset="0"/>
                          <a:ea typeface="Times New Roman" panose="02020603050405020304" pitchFamily="18" charset="0"/>
                          <a:cs typeface="Sarabun"/>
                        </a:rPr>
                        <a:t> </a:t>
                      </a:r>
                      <a:r>
                        <a:rPr lang="en-US" sz="1800" dirty="0" err="1">
                          <a:solidFill>
                            <a:srgbClr val="000000"/>
                          </a:solidFill>
                          <a:effectLst/>
                          <a:latin typeface="Times New Roman" panose="02020603050405020304" pitchFamily="18" charset="0"/>
                          <a:ea typeface="Times New Roman" panose="02020603050405020304" pitchFamily="18" charset="0"/>
                          <a:cs typeface="Sarabun"/>
                        </a:rPr>
                        <a:t>học</a:t>
                      </a:r>
                      <a:endParaRPr lang="en-US" sz="18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Sarabun"/>
                        </a:rPr>
                        <a:t>Phòng</a:t>
                      </a:r>
                      <a:r>
                        <a:rPr lang="en-US" sz="1800" dirty="0">
                          <a:solidFill>
                            <a:srgbClr val="000000"/>
                          </a:solidFill>
                          <a:effectLst/>
                          <a:latin typeface="Times New Roman" panose="02020603050405020304" pitchFamily="18" charset="0"/>
                          <a:ea typeface="Times New Roman" panose="02020603050405020304" pitchFamily="18" charset="0"/>
                          <a:cs typeface="Sarabun"/>
                        </a:rPr>
                        <a:t> </a:t>
                      </a:r>
                      <a:r>
                        <a:rPr lang="en-US" sz="1800" dirty="0" err="1">
                          <a:solidFill>
                            <a:srgbClr val="000000"/>
                          </a:solidFill>
                          <a:effectLst/>
                          <a:latin typeface="Times New Roman" panose="02020603050405020304" pitchFamily="18" charset="0"/>
                          <a:ea typeface="Times New Roman" panose="02020603050405020304" pitchFamily="18" charset="0"/>
                          <a:cs typeface="Sarabun"/>
                        </a:rPr>
                        <a:t>Khảo</a:t>
                      </a:r>
                      <a:r>
                        <a:rPr lang="en-US" sz="1800" dirty="0">
                          <a:solidFill>
                            <a:srgbClr val="000000"/>
                          </a:solidFill>
                          <a:effectLst/>
                          <a:latin typeface="Times New Roman" panose="02020603050405020304" pitchFamily="18" charset="0"/>
                          <a:ea typeface="Times New Roman" panose="02020603050405020304" pitchFamily="18" charset="0"/>
                          <a:cs typeface="Sarabun"/>
                        </a:rPr>
                        <a:t> </a:t>
                      </a:r>
                      <a:r>
                        <a:rPr lang="en-US" sz="1800" dirty="0" err="1">
                          <a:solidFill>
                            <a:srgbClr val="000000"/>
                          </a:solidFill>
                          <a:effectLst/>
                          <a:latin typeface="Times New Roman" panose="02020603050405020304" pitchFamily="18" charset="0"/>
                          <a:ea typeface="Times New Roman" panose="02020603050405020304" pitchFamily="18" charset="0"/>
                          <a:cs typeface="Sarabun"/>
                        </a:rPr>
                        <a:t>thí</a:t>
                      </a:r>
                      <a:r>
                        <a:rPr lang="en-US" sz="1800" dirty="0">
                          <a:solidFill>
                            <a:srgbClr val="000000"/>
                          </a:solidFill>
                          <a:effectLst/>
                          <a:latin typeface="Times New Roman" panose="02020603050405020304" pitchFamily="18" charset="0"/>
                          <a:ea typeface="Times New Roman" panose="02020603050405020304" pitchFamily="18" charset="0"/>
                          <a:cs typeface="Sarabun"/>
                        </a:rPr>
                        <a:t> ĐBCL</a:t>
                      </a:r>
                      <a:endParaRPr lang="en-US" sz="18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Sarabun"/>
                        </a:rPr>
                        <a:t>Phiếu</a:t>
                      </a:r>
                      <a:r>
                        <a:rPr lang="en-US" sz="1800" dirty="0">
                          <a:solidFill>
                            <a:srgbClr val="000000"/>
                          </a:solidFill>
                          <a:effectLst/>
                          <a:latin typeface="Times New Roman" panose="02020603050405020304" pitchFamily="18" charset="0"/>
                          <a:ea typeface="Times New Roman" panose="02020603050405020304" pitchFamily="18" charset="0"/>
                          <a:cs typeface="Sarabun"/>
                        </a:rPr>
                        <a:t> online</a:t>
                      </a:r>
                      <a:endParaRPr lang="en-US" sz="18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Sarabun"/>
                        </a:rPr>
                        <a:t>Tất</a:t>
                      </a:r>
                      <a:r>
                        <a:rPr lang="en-US" sz="1800" dirty="0">
                          <a:solidFill>
                            <a:srgbClr val="000000"/>
                          </a:solidFill>
                          <a:effectLst/>
                          <a:latin typeface="Times New Roman" panose="02020603050405020304" pitchFamily="18" charset="0"/>
                          <a:ea typeface="Times New Roman" panose="02020603050405020304" pitchFamily="18" charset="0"/>
                          <a:cs typeface="Sarabun"/>
                        </a:rPr>
                        <a:t> </a:t>
                      </a:r>
                      <a:r>
                        <a:rPr lang="en-US" sz="1800" dirty="0" err="1">
                          <a:solidFill>
                            <a:srgbClr val="000000"/>
                          </a:solidFill>
                          <a:effectLst/>
                          <a:latin typeface="Times New Roman" panose="02020603050405020304" pitchFamily="18" charset="0"/>
                          <a:ea typeface="Times New Roman" panose="02020603050405020304" pitchFamily="18" charset="0"/>
                          <a:cs typeface="Sarabun"/>
                        </a:rPr>
                        <a:t>cả</a:t>
                      </a:r>
                      <a:r>
                        <a:rPr lang="en-US" sz="1800" dirty="0">
                          <a:solidFill>
                            <a:srgbClr val="000000"/>
                          </a:solidFill>
                          <a:effectLst/>
                          <a:latin typeface="Times New Roman" panose="02020603050405020304" pitchFamily="18" charset="0"/>
                          <a:ea typeface="Times New Roman" panose="02020603050405020304" pitchFamily="18" charset="0"/>
                          <a:cs typeface="Sarabun"/>
                        </a:rPr>
                        <a:t> </a:t>
                      </a:r>
                      <a:r>
                        <a:rPr lang="en-US" sz="1800" dirty="0" err="1">
                          <a:solidFill>
                            <a:srgbClr val="000000"/>
                          </a:solidFill>
                          <a:effectLst/>
                          <a:latin typeface="Times New Roman" panose="02020603050405020304" pitchFamily="18" charset="0"/>
                          <a:ea typeface="Times New Roman" panose="02020603050405020304" pitchFamily="18" charset="0"/>
                          <a:cs typeface="Sarabun"/>
                        </a:rPr>
                        <a:t>sinh</a:t>
                      </a:r>
                      <a:r>
                        <a:rPr lang="en-US" sz="1800" dirty="0">
                          <a:solidFill>
                            <a:srgbClr val="000000"/>
                          </a:solidFill>
                          <a:effectLst/>
                          <a:latin typeface="Times New Roman" panose="02020603050405020304" pitchFamily="18" charset="0"/>
                          <a:ea typeface="Times New Roman" panose="02020603050405020304" pitchFamily="18" charset="0"/>
                          <a:cs typeface="Sarabun"/>
                        </a:rPr>
                        <a:t> </a:t>
                      </a:r>
                      <a:r>
                        <a:rPr lang="en-US" sz="1800" dirty="0" err="1">
                          <a:solidFill>
                            <a:srgbClr val="000000"/>
                          </a:solidFill>
                          <a:effectLst/>
                          <a:latin typeface="Times New Roman" panose="02020603050405020304" pitchFamily="18" charset="0"/>
                          <a:ea typeface="Times New Roman" panose="02020603050405020304" pitchFamily="18" charset="0"/>
                          <a:cs typeface="Sarabun"/>
                        </a:rPr>
                        <a:t>viên</a:t>
                      </a:r>
                      <a:r>
                        <a:rPr lang="en-US" sz="1800" dirty="0">
                          <a:solidFill>
                            <a:srgbClr val="000000"/>
                          </a:solidFill>
                          <a:effectLst/>
                          <a:latin typeface="Times New Roman" panose="02020603050405020304" pitchFamily="18" charset="0"/>
                          <a:ea typeface="Times New Roman" panose="02020603050405020304" pitchFamily="18" charset="0"/>
                          <a:cs typeface="Sarabun"/>
                        </a:rPr>
                        <a:t> </a:t>
                      </a:r>
                      <a:r>
                        <a:rPr lang="en-US" sz="1800" dirty="0" err="1">
                          <a:solidFill>
                            <a:srgbClr val="000000"/>
                          </a:solidFill>
                          <a:effectLst/>
                          <a:latin typeface="Times New Roman" panose="02020603050405020304" pitchFamily="18" charset="0"/>
                          <a:ea typeface="Times New Roman" panose="02020603050405020304" pitchFamily="18" charset="0"/>
                          <a:cs typeface="Sarabun"/>
                        </a:rPr>
                        <a:t>đang</a:t>
                      </a:r>
                      <a:r>
                        <a:rPr lang="en-US" sz="1800" dirty="0">
                          <a:solidFill>
                            <a:srgbClr val="000000"/>
                          </a:solidFill>
                          <a:effectLst/>
                          <a:latin typeface="Times New Roman" panose="02020603050405020304" pitchFamily="18" charset="0"/>
                          <a:ea typeface="Times New Roman" panose="02020603050405020304" pitchFamily="18" charset="0"/>
                          <a:cs typeface="Sarabun"/>
                        </a:rPr>
                        <a:t> </a:t>
                      </a:r>
                      <a:r>
                        <a:rPr lang="en-US" sz="1800" dirty="0" err="1">
                          <a:solidFill>
                            <a:srgbClr val="000000"/>
                          </a:solidFill>
                          <a:effectLst/>
                          <a:latin typeface="Times New Roman" panose="02020603050405020304" pitchFamily="18" charset="0"/>
                          <a:ea typeface="Times New Roman" panose="02020603050405020304" pitchFamily="18" charset="0"/>
                          <a:cs typeface="Sarabun"/>
                        </a:rPr>
                        <a:t>học</a:t>
                      </a:r>
                      <a:endParaRPr lang="en-US" sz="18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Sarabun"/>
                        </a:rPr>
                        <a:t>2 </a:t>
                      </a:r>
                      <a:r>
                        <a:rPr lang="en-US" sz="1800" dirty="0" err="1">
                          <a:solidFill>
                            <a:srgbClr val="000000"/>
                          </a:solidFill>
                          <a:effectLst/>
                          <a:latin typeface="Times New Roman" panose="02020603050405020304" pitchFamily="18" charset="0"/>
                          <a:ea typeface="Times New Roman" panose="02020603050405020304" pitchFamily="18" charset="0"/>
                          <a:cs typeface="Sarabun"/>
                        </a:rPr>
                        <a:t>lần</a:t>
                      </a:r>
                      <a:r>
                        <a:rPr lang="en-US" sz="1800" dirty="0">
                          <a:solidFill>
                            <a:srgbClr val="000000"/>
                          </a:solidFill>
                          <a:effectLst/>
                          <a:latin typeface="Times New Roman" panose="02020603050405020304" pitchFamily="18" charset="0"/>
                          <a:ea typeface="Times New Roman" panose="02020603050405020304" pitchFamily="18" charset="0"/>
                          <a:cs typeface="Sarabun"/>
                        </a:rPr>
                        <a:t>/</a:t>
                      </a:r>
                      <a:r>
                        <a:rPr lang="en-US" sz="1800" dirty="0" err="1">
                          <a:solidFill>
                            <a:srgbClr val="000000"/>
                          </a:solidFill>
                          <a:effectLst/>
                          <a:latin typeface="Times New Roman" panose="02020603050405020304" pitchFamily="18" charset="0"/>
                          <a:ea typeface="Times New Roman" panose="02020603050405020304" pitchFamily="18" charset="0"/>
                          <a:cs typeface="Sarabun"/>
                        </a:rPr>
                        <a:t>năm</a:t>
                      </a:r>
                      <a:r>
                        <a:rPr lang="en-US" sz="1800" dirty="0">
                          <a:solidFill>
                            <a:srgbClr val="000000"/>
                          </a:solidFill>
                          <a:effectLst/>
                          <a:latin typeface="Times New Roman" panose="02020603050405020304" pitchFamily="18" charset="0"/>
                          <a:ea typeface="Times New Roman" panose="02020603050405020304" pitchFamily="18" charset="0"/>
                          <a:cs typeface="Sarabun"/>
                        </a:rPr>
                        <a:t>, </a:t>
                      </a:r>
                    </a:p>
                    <a:p>
                      <a:pPr marL="0" marR="0" algn="ctr">
                        <a:spcBef>
                          <a:spcPts val="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Sarabun"/>
                        </a:rPr>
                        <a:t>trước</a:t>
                      </a:r>
                      <a:r>
                        <a:rPr lang="en-US" sz="1800" dirty="0">
                          <a:solidFill>
                            <a:srgbClr val="000000"/>
                          </a:solidFill>
                          <a:effectLst/>
                          <a:latin typeface="Times New Roman" panose="02020603050405020304" pitchFamily="18" charset="0"/>
                          <a:ea typeface="Times New Roman" panose="02020603050405020304" pitchFamily="18" charset="0"/>
                          <a:cs typeface="Sarabun"/>
                        </a:rPr>
                        <a:t> </a:t>
                      </a:r>
                      <a:r>
                        <a:rPr lang="en-US" sz="1800" dirty="0" err="1">
                          <a:solidFill>
                            <a:srgbClr val="000000"/>
                          </a:solidFill>
                          <a:effectLst/>
                          <a:latin typeface="Times New Roman" panose="02020603050405020304" pitchFamily="18" charset="0"/>
                          <a:ea typeface="Times New Roman" panose="02020603050405020304" pitchFamily="18" charset="0"/>
                          <a:cs typeface="Sarabun"/>
                        </a:rPr>
                        <a:t>khi</a:t>
                      </a:r>
                      <a:r>
                        <a:rPr lang="en-US" sz="1800" dirty="0">
                          <a:solidFill>
                            <a:srgbClr val="000000"/>
                          </a:solidFill>
                          <a:effectLst/>
                          <a:latin typeface="Times New Roman" panose="02020603050405020304" pitchFamily="18" charset="0"/>
                          <a:ea typeface="Times New Roman" panose="02020603050405020304" pitchFamily="18" charset="0"/>
                          <a:cs typeface="Sarabun"/>
                        </a:rPr>
                        <a:t> </a:t>
                      </a:r>
                      <a:r>
                        <a:rPr lang="en-US" sz="1800" dirty="0" err="1">
                          <a:solidFill>
                            <a:srgbClr val="000000"/>
                          </a:solidFill>
                          <a:effectLst/>
                          <a:latin typeface="Times New Roman" panose="02020603050405020304" pitchFamily="18" charset="0"/>
                          <a:ea typeface="Times New Roman" panose="02020603050405020304" pitchFamily="18" charset="0"/>
                          <a:cs typeface="Sarabun"/>
                        </a:rPr>
                        <a:t>thi</a:t>
                      </a:r>
                      <a:r>
                        <a:rPr lang="en-US" sz="1800" dirty="0">
                          <a:solidFill>
                            <a:srgbClr val="000000"/>
                          </a:solidFill>
                          <a:effectLst/>
                          <a:latin typeface="Times New Roman" panose="02020603050405020304" pitchFamily="18" charset="0"/>
                          <a:ea typeface="Times New Roman" panose="02020603050405020304" pitchFamily="18" charset="0"/>
                          <a:cs typeface="Sarabun"/>
                        </a:rPr>
                        <a:t> 2 </a:t>
                      </a:r>
                      <a:r>
                        <a:rPr lang="en-US" sz="1800" dirty="0" err="1">
                          <a:solidFill>
                            <a:srgbClr val="000000"/>
                          </a:solidFill>
                          <a:effectLst/>
                          <a:latin typeface="Times New Roman" panose="02020603050405020304" pitchFamily="18" charset="0"/>
                          <a:ea typeface="Times New Roman" panose="02020603050405020304" pitchFamily="18" charset="0"/>
                          <a:cs typeface="Sarabun"/>
                        </a:rPr>
                        <a:t>tuần</a:t>
                      </a:r>
                      <a:endParaRPr lang="en-US" sz="1800" dirty="0">
                        <a:effectLst/>
                        <a:latin typeface="Times New Roman" panose="02020603050405020304" pitchFamily="18" charset="0"/>
                        <a:ea typeface="Times New Roman" panose="02020603050405020304" pitchFamily="18" charset="0"/>
                        <a:cs typeface="Sarabun"/>
                      </a:endParaRPr>
                    </a:p>
                  </a:txBody>
                  <a:tcPr marL="68580" marR="68580" marT="0" marB="0" anchor="ctr"/>
                </a:tc>
                <a:extLst>
                  <a:ext uri="{0D108BD9-81ED-4DB2-BD59-A6C34878D82A}">
                    <a16:rowId xmlns:a16="http://schemas.microsoft.com/office/drawing/2014/main" val="328448948"/>
                  </a:ext>
                </a:extLst>
              </a:tr>
            </a:tbl>
          </a:graphicData>
        </a:graphic>
      </p:graphicFrame>
    </p:spTree>
    <p:extLst>
      <p:ext uri="{BB962C8B-B14F-4D97-AF65-F5344CB8AC3E}">
        <p14:creationId xmlns:p14="http://schemas.microsoft.com/office/powerpoint/2010/main" val="86667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002C16-89B8-4469-B316-037C8F2A1174}"/>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14</a:t>
            </a:fld>
            <a:endParaRPr/>
          </a:p>
        </p:txBody>
      </p:sp>
      <p:sp>
        <p:nvSpPr>
          <p:cNvPr id="5" name="Title 1">
            <a:extLst>
              <a:ext uri="{FF2B5EF4-FFF2-40B4-BE49-F238E27FC236}">
                <a16:creationId xmlns:a16="http://schemas.microsoft.com/office/drawing/2014/main" id="{D79EED73-5157-40B5-A730-DDF698653F32}"/>
              </a:ext>
            </a:extLst>
          </p:cNvPr>
          <p:cNvSpPr>
            <a:spLocks noGrp="1"/>
          </p:cNvSpPr>
          <p:nvPr>
            <p:ph type="title"/>
          </p:nvPr>
        </p:nvSpPr>
        <p:spPr>
          <a:xfrm>
            <a:off x="1320800" y="224503"/>
            <a:ext cx="10261600" cy="764162"/>
          </a:xfrm>
        </p:spPr>
        <p:txBody>
          <a:bodyPr>
            <a:normAutofit/>
          </a:bodyPr>
          <a:lstStyle/>
          <a:p>
            <a:r>
              <a:rPr lang="en-US" sz="2600" dirty="0">
                <a:solidFill>
                  <a:srgbClr val="FF0000"/>
                </a:solidFill>
                <a:latin typeface="Times New Roman" panose="02020603050405020304" pitchFamily="18" charset="0"/>
                <a:cs typeface="Times New Roman" panose="02020603050405020304" pitchFamily="18" charset="0"/>
              </a:rPr>
              <a:t>KHẢO SÁT Ý KIẾN CÁC BÊN LIÊN QUAN</a:t>
            </a:r>
          </a:p>
        </p:txBody>
      </p:sp>
      <p:graphicFrame>
        <p:nvGraphicFramePr>
          <p:cNvPr id="6" name="Table 8">
            <a:extLst>
              <a:ext uri="{FF2B5EF4-FFF2-40B4-BE49-F238E27FC236}">
                <a16:creationId xmlns:a16="http://schemas.microsoft.com/office/drawing/2014/main" id="{CF7D63F8-B4B4-4B33-A410-5EA6AED85458}"/>
              </a:ext>
            </a:extLst>
          </p:cNvPr>
          <p:cNvGraphicFramePr>
            <a:graphicFrameLocks noGrp="1"/>
          </p:cNvGraphicFramePr>
          <p:nvPr>
            <p:extLst>
              <p:ext uri="{D42A27DB-BD31-4B8C-83A1-F6EECF244321}">
                <p14:modId xmlns:p14="http://schemas.microsoft.com/office/powerpoint/2010/main" val="3656406558"/>
              </p:ext>
            </p:extLst>
          </p:nvPr>
        </p:nvGraphicFramePr>
        <p:xfrm>
          <a:off x="1045030" y="988664"/>
          <a:ext cx="10638967" cy="5481078"/>
        </p:xfrm>
        <a:graphic>
          <a:graphicData uri="http://schemas.openxmlformats.org/drawingml/2006/table">
            <a:tbl>
              <a:tblPr firstRow="1" bandRow="1">
                <a:tableStyleId>{74932D0D-C0A8-4CA4-9A27-1DA20A82C47F}</a:tableStyleId>
              </a:tblPr>
              <a:tblGrid>
                <a:gridCol w="1530479">
                  <a:extLst>
                    <a:ext uri="{9D8B030D-6E8A-4147-A177-3AD203B41FA5}">
                      <a16:colId xmlns:a16="http://schemas.microsoft.com/office/drawing/2014/main" val="3052565639"/>
                    </a:ext>
                  </a:extLst>
                </a:gridCol>
                <a:gridCol w="2164824">
                  <a:extLst>
                    <a:ext uri="{9D8B030D-6E8A-4147-A177-3AD203B41FA5}">
                      <a16:colId xmlns:a16="http://schemas.microsoft.com/office/drawing/2014/main" val="1278079914"/>
                    </a:ext>
                  </a:extLst>
                </a:gridCol>
                <a:gridCol w="1343235">
                  <a:extLst>
                    <a:ext uri="{9D8B030D-6E8A-4147-A177-3AD203B41FA5}">
                      <a16:colId xmlns:a16="http://schemas.microsoft.com/office/drawing/2014/main" val="4256973148"/>
                    </a:ext>
                  </a:extLst>
                </a:gridCol>
                <a:gridCol w="1040872">
                  <a:extLst>
                    <a:ext uri="{9D8B030D-6E8A-4147-A177-3AD203B41FA5}">
                      <a16:colId xmlns:a16="http://schemas.microsoft.com/office/drawing/2014/main" val="3949288305"/>
                    </a:ext>
                  </a:extLst>
                </a:gridCol>
                <a:gridCol w="1880336">
                  <a:extLst>
                    <a:ext uri="{9D8B030D-6E8A-4147-A177-3AD203B41FA5}">
                      <a16:colId xmlns:a16="http://schemas.microsoft.com/office/drawing/2014/main" val="1905708428"/>
                    </a:ext>
                  </a:extLst>
                </a:gridCol>
                <a:gridCol w="1159368">
                  <a:extLst>
                    <a:ext uri="{9D8B030D-6E8A-4147-A177-3AD203B41FA5}">
                      <a16:colId xmlns:a16="http://schemas.microsoft.com/office/drawing/2014/main" val="214402157"/>
                    </a:ext>
                  </a:extLst>
                </a:gridCol>
                <a:gridCol w="1519853">
                  <a:extLst>
                    <a:ext uri="{9D8B030D-6E8A-4147-A177-3AD203B41FA5}">
                      <a16:colId xmlns:a16="http://schemas.microsoft.com/office/drawing/2014/main" val="753088584"/>
                    </a:ext>
                  </a:extLst>
                </a:gridCol>
              </a:tblGrid>
              <a:tr h="2128278">
                <a:tc>
                  <a:txBody>
                    <a:bodyPr/>
                    <a:lstStyle/>
                    <a:p>
                      <a:pPr marL="0" marR="0" algn="ctr" rtl="0">
                        <a:lnSpc>
                          <a:spcPct val="100000"/>
                        </a:lnSpc>
                        <a:spcBef>
                          <a:spcPts val="0"/>
                        </a:spcBef>
                        <a:spcAft>
                          <a:spcPts val="0"/>
                        </a:spcAft>
                        <a:buClr>
                          <a:srgbClr val="000000"/>
                        </a:buClr>
                        <a:buFont typeface="Arial"/>
                      </a:pPr>
                      <a:r>
                        <a:rPr lang="en-US" sz="2000" b="1" i="0" u="none" strike="noStrike" cap="none" dirty="0" err="1">
                          <a:solidFill>
                            <a:schemeClr val="bg1"/>
                          </a:solidFill>
                          <a:effectLst/>
                          <a:latin typeface="Times New Roman" panose="02020603050405020304" pitchFamily="18" charset="0"/>
                          <a:sym typeface="Arial"/>
                        </a:rPr>
                        <a:t>Hoạt</a:t>
                      </a:r>
                      <a:r>
                        <a:rPr lang="en-US" sz="2000" b="1" i="0" u="none" strike="noStrike" cap="none" dirty="0">
                          <a:solidFill>
                            <a:schemeClr val="bg1"/>
                          </a:solidFill>
                          <a:effectLst/>
                          <a:latin typeface="Times New Roman" panose="02020603050405020304" pitchFamily="18" charset="0"/>
                          <a:sym typeface="Arial"/>
                        </a:rPr>
                        <a:t> </a:t>
                      </a:r>
                      <a:r>
                        <a:rPr lang="en-US" sz="2000" b="1" i="0" u="none" strike="noStrike" cap="none" dirty="0" err="1">
                          <a:solidFill>
                            <a:schemeClr val="bg1"/>
                          </a:solidFill>
                          <a:effectLst/>
                          <a:latin typeface="Times New Roman" panose="02020603050405020304" pitchFamily="18" charset="0"/>
                          <a:sym typeface="Arial"/>
                        </a:rPr>
                        <a:t>động</a:t>
                      </a:r>
                      <a:endParaRPr lang="en-US" sz="2000" b="1" i="0" u="none" strike="noStrike" cap="none" dirty="0">
                        <a:solidFill>
                          <a:schemeClr val="bg1"/>
                        </a:solidFill>
                        <a:effectLst/>
                        <a:latin typeface="Times New Roman" panose="02020603050405020304" pitchFamily="18" charset="0"/>
                        <a:sym typeface="Arial"/>
                      </a:endParaRPr>
                    </a:p>
                  </a:txBody>
                  <a:tcPr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Mục đích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Đối tượng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a:solidFill>
                            <a:schemeClr val="bg1"/>
                          </a:solidFill>
                          <a:effectLst/>
                          <a:latin typeface="Times New Roman" panose="02020603050405020304" pitchFamily="18" charset="0"/>
                          <a:ea typeface="Times New Roman" panose="02020603050405020304" pitchFamily="18" charset="0"/>
                          <a:cs typeface="Sarabun"/>
                        </a:rPr>
                        <a:t>Đầu mối triển khai</a:t>
                      </a:r>
                      <a:endParaRPr lang="en-US" sz="2000">
                        <a:solidFill>
                          <a:schemeClr val="bg1"/>
                        </a:solidFill>
                        <a:effectLst/>
                        <a:latin typeface="Times New Roman" panose="02020603050405020304" pitchFamily="18" charset="0"/>
                        <a:ea typeface="Times New Roman" panose="02020603050405020304" pitchFamily="18" charset="0"/>
                        <a:cs typeface="Sarabun"/>
                      </a:endParaRPr>
                    </a:p>
                    <a:p>
                      <a:pPr marL="0" marR="0" algn="ctr">
                        <a:spcBef>
                          <a:spcPts val="0"/>
                        </a:spcBef>
                        <a:spcAft>
                          <a:spcPts val="0"/>
                        </a:spcAft>
                      </a:pPr>
                      <a:r>
                        <a:rPr lang="vi-VN" sz="2000" b="1">
                          <a:solidFill>
                            <a:schemeClr val="bg1"/>
                          </a:solidFill>
                          <a:effectLst/>
                          <a:latin typeface="Times New Roman" panose="02020603050405020304" pitchFamily="18" charset="0"/>
                          <a:ea typeface="Times New Roman" panose="02020603050405020304" pitchFamily="18" charset="0"/>
                          <a:cs typeface="Sarabun"/>
                        </a:rPr>
                        <a:t> </a:t>
                      </a:r>
                      <a:endParaRPr lang="en-US" sz="200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Hình thức (Phiếu, phỏng vấn, online, hội thảo, v.v.)</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Số lượng người trả lời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Thời gian triển khai</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(liệt kê thời điểm khảo sát và tính định kỳ)</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extLst>
                  <a:ext uri="{0D108BD9-81ED-4DB2-BD59-A6C34878D82A}">
                    <a16:rowId xmlns:a16="http://schemas.microsoft.com/office/drawing/2014/main" val="1378278489"/>
                  </a:ext>
                </a:extLst>
              </a:tr>
              <a:tr h="3192417">
                <a:tc>
                  <a:txBody>
                    <a:bodyPr/>
                    <a:lstStyle/>
                    <a:p>
                      <a:pPr algn="just"/>
                      <a:r>
                        <a:rPr lang="en-US" sz="2000" b="0" i="0" u="none" strike="noStrike" cap="none" dirty="0" err="1">
                          <a:solidFill>
                            <a:schemeClr val="dk1"/>
                          </a:solidFill>
                          <a:effectLst/>
                          <a:latin typeface="Times New Roman" panose="02020603050405020304" pitchFamily="18" charset="0"/>
                          <a:sym typeface="Arial"/>
                        </a:rPr>
                        <a:t>Lấy</a:t>
                      </a:r>
                      <a:r>
                        <a:rPr lang="en-US" sz="2000" b="0" i="0" u="none" strike="noStrike" cap="none" dirty="0">
                          <a:solidFill>
                            <a:schemeClr val="dk1"/>
                          </a:solidFill>
                          <a:effectLst/>
                          <a:latin typeface="Times New Roman" panose="02020603050405020304" pitchFamily="18" charset="0"/>
                          <a:sym typeface="Arial"/>
                        </a:rPr>
                        <a:t> ý </a:t>
                      </a:r>
                      <a:r>
                        <a:rPr lang="en-US" sz="2000" b="0" i="0" u="none" strike="noStrike" cap="none" dirty="0" err="1">
                          <a:solidFill>
                            <a:schemeClr val="dk1"/>
                          </a:solidFill>
                          <a:effectLst/>
                          <a:latin typeface="Times New Roman" panose="02020603050405020304" pitchFamily="18" charset="0"/>
                          <a:sym typeface="Arial"/>
                        </a:rPr>
                        <a:t>kiến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sinh</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viên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chuẩn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bị</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tốt</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nghiệp</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về</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chất</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lượng</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đào</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tạo</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của</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nhà</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trường</a:t>
                      </a:r>
                      <a:endParaRPr lang="en-US" sz="2000" b="0" i="0" u="none" strike="noStrike" cap="none" dirty="0">
                        <a:solidFill>
                          <a:schemeClr val="dk1"/>
                        </a:solidFill>
                        <a:effectLst/>
                        <a:latin typeface="Times New Roman" panose="02020603050405020304" pitchFamily="18" charset="0"/>
                        <a:sym typeface="Arial"/>
                      </a:endParaRPr>
                    </a:p>
                  </a:txBody>
                  <a:tcPr/>
                </a:tc>
                <a:tc>
                  <a:txBody>
                    <a:bodyPr/>
                    <a:lstStyle/>
                    <a:p>
                      <a:pPr marL="0" marR="0" algn="just" rtl="0">
                        <a:lnSpc>
                          <a:spcPct val="100000"/>
                        </a:lnSpc>
                        <a:spcBef>
                          <a:spcPts val="0"/>
                        </a:spcBef>
                        <a:spcAft>
                          <a:spcPts val="0"/>
                        </a:spcAft>
                        <a:buClr>
                          <a:srgbClr val="000000"/>
                        </a:buClr>
                        <a:buFont typeface="Arial"/>
                      </a:pPr>
                      <a:r>
                        <a:rPr lang="vi-VN" sz="2000" b="0" i="0" u="none" strike="noStrike" cap="none" dirty="0">
                          <a:solidFill>
                            <a:schemeClr val="dk1"/>
                          </a:solidFill>
                          <a:effectLst/>
                          <a:latin typeface="Times New Roman" panose="02020603050405020304" pitchFamily="18" charset="0"/>
                          <a:ea typeface="Tahoma"/>
                          <a:cs typeface="Tahoma"/>
                          <a:sym typeface="Arial"/>
                        </a:rPr>
                        <a:t>Nhà trường nghiên cứu, điều chỉnh chỉ tiêu tuyển sinh, cơ cấu ngành đào tạo, đổi mới nội dung chương trình, phương pháp đào tạo và tăng cường các điều kiện nhằm nâng cao chất lượng đào tạo</a:t>
                      </a:r>
                      <a:r>
                        <a:rPr lang="en-US" sz="2000" b="0" i="0" u="none" strike="noStrike" cap="none" dirty="0">
                          <a:solidFill>
                            <a:schemeClr val="dk1"/>
                          </a:solidFill>
                          <a:effectLst/>
                          <a:latin typeface="Times New Roman" panose="02020603050405020304" pitchFamily="18" charset="0"/>
                          <a:ea typeface="Tahoma"/>
                          <a:cs typeface="Tahoma"/>
                          <a:sym typeface="Arial"/>
                        </a:rPr>
                        <a:t>.</a:t>
                      </a:r>
                    </a:p>
                  </a:txBody>
                  <a:tcPr marL="68580" marR="68580" marT="0" marB="0"/>
                </a:tc>
                <a:tc>
                  <a:txBody>
                    <a:bodyPr/>
                    <a:lstStyle/>
                    <a:p>
                      <a:pPr marL="0" marR="0" algn="ctr" rtl="0">
                        <a:lnSpc>
                          <a:spcPct val="100000"/>
                        </a:lnSpc>
                        <a:spcBef>
                          <a:spcPts val="0"/>
                        </a:spcBef>
                        <a:spcAft>
                          <a:spcPts val="0"/>
                        </a:spcAft>
                        <a:buClr>
                          <a:srgbClr val="000000"/>
                        </a:buClr>
                        <a:buFont typeface="Arial"/>
                      </a:pPr>
                      <a:r>
                        <a:rPr lang="en-US" sz="2000" b="0" i="0" u="none" strike="noStrike" cap="none" dirty="0" err="1">
                          <a:solidFill>
                            <a:schemeClr val="dk1"/>
                          </a:solidFill>
                          <a:effectLst/>
                          <a:latin typeface="Times New Roman" panose="02020603050405020304" pitchFamily="18" charset="0"/>
                          <a:ea typeface="Tahoma"/>
                          <a:cs typeface="Tahoma"/>
                          <a:sym typeface="Arial"/>
                        </a:rPr>
                        <a:t>Sinh</a:t>
                      </a:r>
                      <a:r>
                        <a:rPr lang="en-US" sz="2000" b="0" i="0" u="none" strike="noStrike" cap="none" dirty="0">
                          <a:solidFill>
                            <a:schemeClr val="dk1"/>
                          </a:solidFill>
                          <a:effectLst/>
                          <a:latin typeface="Times New Roman" panose="02020603050405020304" pitchFamily="18" charset="0"/>
                          <a:ea typeface="Tahoma"/>
                          <a:cs typeface="Tahoma"/>
                          <a:sym typeface="Arial"/>
                        </a:rPr>
                        <a:t> </a:t>
                      </a:r>
                      <a:r>
                        <a:rPr lang="en-US" sz="2000" b="0" i="0" u="none" strike="noStrike" cap="none" dirty="0" err="1">
                          <a:solidFill>
                            <a:schemeClr val="dk1"/>
                          </a:solidFill>
                          <a:effectLst/>
                          <a:latin typeface="Times New Roman" panose="02020603050405020304" pitchFamily="18" charset="0"/>
                          <a:ea typeface="Tahoma"/>
                          <a:cs typeface="Tahoma"/>
                          <a:sym typeface="Arial"/>
                        </a:rPr>
                        <a:t>viên</a:t>
                      </a:r>
                      <a:r>
                        <a:rPr lang="en-US" sz="2000" b="0" i="0" u="none" strike="noStrike" cap="none" dirty="0">
                          <a:solidFill>
                            <a:schemeClr val="dk1"/>
                          </a:solidFill>
                          <a:effectLst/>
                          <a:latin typeface="Times New Roman" panose="02020603050405020304" pitchFamily="18" charset="0"/>
                          <a:ea typeface="Tahoma"/>
                          <a:cs typeface="Tahoma"/>
                          <a:sym typeface="Arial"/>
                        </a:rPr>
                        <a:t> </a:t>
                      </a:r>
                      <a:r>
                        <a:rPr lang="en-US" sz="2000" b="0" i="0" u="none" strike="noStrike" cap="none" dirty="0" err="1">
                          <a:solidFill>
                            <a:schemeClr val="dk1"/>
                          </a:solidFill>
                          <a:effectLst/>
                          <a:latin typeface="Times New Roman" panose="02020603050405020304" pitchFamily="18" charset="0"/>
                          <a:ea typeface="Tahoma"/>
                          <a:cs typeface="Tahoma"/>
                          <a:sym typeface="Arial"/>
                        </a:rPr>
                        <a:t>cuối</a:t>
                      </a:r>
                      <a:r>
                        <a:rPr lang="en-US" sz="2000" b="0" i="0" u="none" strike="noStrike" cap="none" dirty="0">
                          <a:solidFill>
                            <a:schemeClr val="dk1"/>
                          </a:solidFill>
                          <a:effectLst/>
                          <a:latin typeface="Times New Roman" panose="02020603050405020304" pitchFamily="18" charset="0"/>
                          <a:ea typeface="Tahoma"/>
                          <a:cs typeface="Tahoma"/>
                          <a:sym typeface="Arial"/>
                        </a:rPr>
                        <a:t> </a:t>
                      </a:r>
                      <a:r>
                        <a:rPr lang="en-US" sz="2000" b="0" i="0" u="none" strike="noStrike" cap="none" dirty="0" err="1">
                          <a:solidFill>
                            <a:schemeClr val="dk1"/>
                          </a:solidFill>
                          <a:effectLst/>
                          <a:latin typeface="Times New Roman" panose="02020603050405020304" pitchFamily="18" charset="0"/>
                          <a:ea typeface="Tahoma"/>
                          <a:cs typeface="Tahoma"/>
                          <a:sym typeface="Arial"/>
                        </a:rPr>
                        <a:t>khóa</a:t>
                      </a:r>
                      <a:endParaRPr lang="en-US" sz="2000" b="0" i="0" u="none" strike="noStrike" cap="none" dirty="0">
                        <a:solidFill>
                          <a:schemeClr val="dk1"/>
                        </a:solidFill>
                        <a:effectLst/>
                        <a:latin typeface="Times New Roman" panose="02020603050405020304" pitchFamily="18" charset="0"/>
                        <a:ea typeface="Tahoma"/>
                        <a:cs typeface="Tahoma"/>
                        <a:sym typeface="Arial"/>
                      </a:endParaRPr>
                    </a:p>
                  </a:txBody>
                  <a:tcPr marL="68580" marR="68580" marT="0" marB="0" anchor="ctr"/>
                </a:tc>
                <a:tc>
                  <a:txBody>
                    <a:bodyPr/>
                    <a:lstStyle/>
                    <a:p>
                      <a:pPr marL="0" marR="0" algn="ctr" rtl="0">
                        <a:lnSpc>
                          <a:spcPct val="100000"/>
                        </a:lnSpc>
                        <a:spcBef>
                          <a:spcPts val="0"/>
                        </a:spcBef>
                        <a:spcAft>
                          <a:spcPts val="0"/>
                        </a:spcAft>
                        <a:buClr>
                          <a:srgbClr val="000000"/>
                        </a:buClr>
                        <a:buFont typeface="Arial"/>
                      </a:pPr>
                      <a:r>
                        <a:rPr lang="en-US" sz="2000" b="0" i="0" u="none" strike="noStrike" cap="none" dirty="0" err="1">
                          <a:solidFill>
                            <a:schemeClr val="dk1"/>
                          </a:solidFill>
                          <a:effectLst/>
                          <a:latin typeface="Times New Roman" panose="02020603050405020304" pitchFamily="18" charset="0"/>
                          <a:ea typeface="Tahoma"/>
                          <a:cs typeface="Tahoma"/>
                          <a:sym typeface="Arial"/>
                        </a:rPr>
                        <a:t>Phòng</a:t>
                      </a:r>
                      <a:r>
                        <a:rPr lang="en-US" sz="2000" b="0" i="0" u="none" strike="noStrike" cap="none" dirty="0">
                          <a:solidFill>
                            <a:schemeClr val="dk1"/>
                          </a:solidFill>
                          <a:effectLst/>
                          <a:latin typeface="Times New Roman" panose="02020603050405020304" pitchFamily="18" charset="0"/>
                          <a:ea typeface="Tahoma"/>
                          <a:cs typeface="Tahoma"/>
                          <a:sym typeface="Arial"/>
                        </a:rPr>
                        <a:t> </a:t>
                      </a:r>
                      <a:r>
                        <a:rPr lang="en-US" sz="2000" b="0" i="0" u="none" strike="noStrike" cap="none" dirty="0" err="1">
                          <a:solidFill>
                            <a:schemeClr val="dk1"/>
                          </a:solidFill>
                          <a:effectLst/>
                          <a:latin typeface="Times New Roman" panose="02020603050405020304" pitchFamily="18" charset="0"/>
                          <a:ea typeface="Tahoma"/>
                          <a:cs typeface="Tahoma"/>
                          <a:sym typeface="Arial"/>
                        </a:rPr>
                        <a:t>Khảo</a:t>
                      </a:r>
                      <a:r>
                        <a:rPr lang="en-US" sz="2000" b="0" i="0" u="none" strike="noStrike" cap="none" dirty="0">
                          <a:solidFill>
                            <a:schemeClr val="dk1"/>
                          </a:solidFill>
                          <a:effectLst/>
                          <a:latin typeface="Times New Roman" panose="02020603050405020304" pitchFamily="18" charset="0"/>
                          <a:ea typeface="Tahoma"/>
                          <a:cs typeface="Tahoma"/>
                          <a:sym typeface="Arial"/>
                        </a:rPr>
                        <a:t> </a:t>
                      </a:r>
                      <a:r>
                        <a:rPr lang="en-US" sz="2000" b="0" i="0" u="none" strike="noStrike" cap="none" dirty="0" err="1">
                          <a:solidFill>
                            <a:schemeClr val="dk1"/>
                          </a:solidFill>
                          <a:effectLst/>
                          <a:latin typeface="Times New Roman" panose="02020603050405020304" pitchFamily="18" charset="0"/>
                          <a:ea typeface="Tahoma"/>
                          <a:cs typeface="Tahoma"/>
                          <a:sym typeface="Arial"/>
                        </a:rPr>
                        <a:t>thí</a:t>
                      </a:r>
                      <a:r>
                        <a:rPr lang="en-US" sz="2000" b="0" i="0" u="none" strike="noStrike" cap="none" dirty="0">
                          <a:solidFill>
                            <a:schemeClr val="dk1"/>
                          </a:solidFill>
                          <a:effectLst/>
                          <a:latin typeface="Times New Roman" panose="02020603050405020304" pitchFamily="18" charset="0"/>
                          <a:ea typeface="Tahoma"/>
                          <a:cs typeface="Tahoma"/>
                          <a:sym typeface="Arial"/>
                        </a:rPr>
                        <a:t> ĐBCL</a:t>
                      </a:r>
                    </a:p>
                  </a:txBody>
                  <a:tcPr marL="68580" marR="68580" marT="0" marB="0" anchor="ctr"/>
                </a:tc>
                <a:tc>
                  <a:txBody>
                    <a:bodyPr/>
                    <a:lstStyle/>
                    <a:p>
                      <a:pPr marL="0" marR="0" algn="ctr" rtl="0">
                        <a:lnSpc>
                          <a:spcPct val="100000"/>
                        </a:lnSpc>
                        <a:spcBef>
                          <a:spcPts val="0"/>
                        </a:spcBef>
                        <a:spcAft>
                          <a:spcPts val="0"/>
                        </a:spcAft>
                        <a:buClr>
                          <a:srgbClr val="000000"/>
                        </a:buClr>
                        <a:buFont typeface="Arial"/>
                      </a:pPr>
                      <a:r>
                        <a:rPr lang="en-US" sz="2000" b="0" i="0" u="none" strike="noStrike" cap="none" dirty="0" err="1">
                          <a:solidFill>
                            <a:schemeClr val="dk1"/>
                          </a:solidFill>
                          <a:effectLst/>
                          <a:latin typeface="Times New Roman" panose="02020603050405020304" pitchFamily="18" charset="0"/>
                          <a:ea typeface="Tahoma"/>
                          <a:cs typeface="Tahoma"/>
                          <a:sym typeface="Arial"/>
                        </a:rPr>
                        <a:t>Phiếu</a:t>
                      </a:r>
                      <a:r>
                        <a:rPr lang="en-US" sz="2000" b="0" i="0" u="none" strike="noStrike" cap="none" dirty="0">
                          <a:solidFill>
                            <a:schemeClr val="dk1"/>
                          </a:solidFill>
                          <a:effectLst/>
                          <a:latin typeface="Times New Roman" panose="02020603050405020304" pitchFamily="18" charset="0"/>
                          <a:ea typeface="Tahoma"/>
                          <a:cs typeface="Tahoma"/>
                          <a:sym typeface="Arial"/>
                        </a:rPr>
                        <a:t> </a:t>
                      </a:r>
                      <a:r>
                        <a:rPr lang="en-US" sz="2000" b="0" i="0" u="none" strike="noStrike" cap="none" dirty="0" err="1">
                          <a:solidFill>
                            <a:schemeClr val="dk1"/>
                          </a:solidFill>
                          <a:effectLst/>
                          <a:latin typeface="Times New Roman" panose="02020603050405020304" pitchFamily="18" charset="0"/>
                          <a:ea typeface="Tahoma"/>
                          <a:cs typeface="Tahoma"/>
                          <a:sym typeface="Arial"/>
                        </a:rPr>
                        <a:t>giấy</a:t>
                      </a:r>
                      <a:endParaRPr lang="en-US" sz="2000" b="0" i="0" u="none" strike="noStrike" cap="none" dirty="0">
                        <a:solidFill>
                          <a:schemeClr val="dk1"/>
                        </a:solidFill>
                        <a:effectLst/>
                        <a:latin typeface="Times New Roman" panose="02020603050405020304" pitchFamily="18" charset="0"/>
                        <a:ea typeface="Tahoma"/>
                        <a:cs typeface="Tahoma"/>
                        <a:sym typeface="Arial"/>
                      </a:endParaRPr>
                    </a:p>
                  </a:txBody>
                  <a:tcPr marL="68580" marR="68580" marT="0" marB="0" anchor="ctr"/>
                </a:tc>
                <a:tc>
                  <a:txBody>
                    <a:bodyPr/>
                    <a:lstStyle/>
                    <a:p>
                      <a:pPr marL="0" marR="0" algn="ctr" rtl="0">
                        <a:lnSpc>
                          <a:spcPct val="100000"/>
                        </a:lnSpc>
                        <a:spcBef>
                          <a:spcPts val="0"/>
                        </a:spcBef>
                        <a:spcAft>
                          <a:spcPts val="0"/>
                        </a:spcAft>
                        <a:buClr>
                          <a:srgbClr val="000000"/>
                        </a:buClr>
                        <a:buFont typeface="Arial"/>
                      </a:pPr>
                      <a:r>
                        <a:rPr lang="en-US" sz="2000" b="0" i="0" u="none" strike="noStrike" cap="none" dirty="0" err="1">
                          <a:solidFill>
                            <a:schemeClr val="dk1"/>
                          </a:solidFill>
                          <a:effectLst/>
                          <a:latin typeface="Times New Roman" panose="02020603050405020304" pitchFamily="18" charset="0"/>
                          <a:ea typeface="Tahoma"/>
                          <a:cs typeface="Tahoma"/>
                          <a:sym typeface="Arial"/>
                        </a:rPr>
                        <a:t>Tất</a:t>
                      </a:r>
                      <a:r>
                        <a:rPr lang="en-US" sz="2000" b="0" i="0" u="none" strike="noStrike" cap="none" dirty="0">
                          <a:solidFill>
                            <a:schemeClr val="dk1"/>
                          </a:solidFill>
                          <a:effectLst/>
                          <a:latin typeface="Times New Roman" panose="02020603050405020304" pitchFamily="18" charset="0"/>
                          <a:ea typeface="Tahoma"/>
                          <a:cs typeface="Tahoma"/>
                          <a:sym typeface="Arial"/>
                        </a:rPr>
                        <a:t> </a:t>
                      </a:r>
                      <a:r>
                        <a:rPr lang="en-US" sz="2000" b="0" i="0" u="none" strike="noStrike" cap="none" dirty="0" err="1">
                          <a:solidFill>
                            <a:schemeClr val="dk1"/>
                          </a:solidFill>
                          <a:effectLst/>
                          <a:latin typeface="Times New Roman" panose="02020603050405020304" pitchFamily="18" charset="0"/>
                          <a:ea typeface="Tahoma"/>
                          <a:cs typeface="Tahoma"/>
                          <a:sym typeface="Arial"/>
                        </a:rPr>
                        <a:t>cả</a:t>
                      </a:r>
                      <a:r>
                        <a:rPr lang="en-US" sz="2000" b="0" i="0" u="none" strike="noStrike" cap="none" dirty="0">
                          <a:solidFill>
                            <a:schemeClr val="dk1"/>
                          </a:solidFill>
                          <a:effectLst/>
                          <a:latin typeface="Times New Roman" panose="02020603050405020304" pitchFamily="18" charset="0"/>
                          <a:ea typeface="Tahoma"/>
                          <a:cs typeface="Tahoma"/>
                          <a:sym typeface="Arial"/>
                        </a:rPr>
                        <a:t> </a:t>
                      </a:r>
                      <a:r>
                        <a:rPr lang="en-US" sz="2000" b="0" i="0" u="none" strike="noStrike" cap="none" dirty="0" err="1">
                          <a:solidFill>
                            <a:schemeClr val="dk1"/>
                          </a:solidFill>
                          <a:effectLst/>
                          <a:latin typeface="Times New Roman" panose="02020603050405020304" pitchFamily="18" charset="0"/>
                          <a:ea typeface="Tahoma"/>
                          <a:cs typeface="Tahoma"/>
                          <a:sym typeface="Arial"/>
                        </a:rPr>
                        <a:t>sinh</a:t>
                      </a:r>
                      <a:r>
                        <a:rPr lang="en-US" sz="2000" b="0" i="0" u="none" strike="noStrike" cap="none" dirty="0">
                          <a:solidFill>
                            <a:schemeClr val="dk1"/>
                          </a:solidFill>
                          <a:effectLst/>
                          <a:latin typeface="Times New Roman" panose="02020603050405020304" pitchFamily="18" charset="0"/>
                          <a:ea typeface="Tahoma"/>
                          <a:cs typeface="Tahoma"/>
                          <a:sym typeface="Arial"/>
                        </a:rPr>
                        <a:t> </a:t>
                      </a:r>
                      <a:r>
                        <a:rPr lang="en-US" sz="2000" b="0" i="0" u="none" strike="noStrike" cap="none" dirty="0" err="1">
                          <a:solidFill>
                            <a:schemeClr val="dk1"/>
                          </a:solidFill>
                          <a:effectLst/>
                          <a:latin typeface="Times New Roman" panose="02020603050405020304" pitchFamily="18" charset="0"/>
                          <a:ea typeface="Tahoma"/>
                          <a:cs typeface="Tahoma"/>
                          <a:sym typeface="Arial"/>
                        </a:rPr>
                        <a:t>viên</a:t>
                      </a:r>
                      <a:r>
                        <a:rPr lang="en-US" sz="2000" b="0" i="0" u="none" strike="noStrike" cap="none" dirty="0">
                          <a:solidFill>
                            <a:schemeClr val="dk1"/>
                          </a:solidFill>
                          <a:effectLst/>
                          <a:latin typeface="Times New Roman" panose="02020603050405020304" pitchFamily="18" charset="0"/>
                          <a:ea typeface="Tahoma"/>
                          <a:cs typeface="Tahoma"/>
                          <a:sym typeface="Arial"/>
                        </a:rPr>
                        <a:t> </a:t>
                      </a:r>
                      <a:r>
                        <a:rPr lang="en-US" sz="2000" b="0" i="0" u="none" strike="noStrike" cap="none" dirty="0" err="1">
                          <a:solidFill>
                            <a:schemeClr val="dk1"/>
                          </a:solidFill>
                          <a:effectLst/>
                          <a:latin typeface="Times New Roman" panose="02020603050405020304" pitchFamily="18" charset="0"/>
                          <a:ea typeface="Tahoma"/>
                          <a:cs typeface="Tahoma"/>
                          <a:sym typeface="Arial"/>
                        </a:rPr>
                        <a:t>cuối</a:t>
                      </a:r>
                      <a:r>
                        <a:rPr lang="en-US" sz="2000" b="0" i="0" u="none" strike="noStrike" cap="none" dirty="0">
                          <a:solidFill>
                            <a:schemeClr val="dk1"/>
                          </a:solidFill>
                          <a:effectLst/>
                          <a:latin typeface="Times New Roman" panose="02020603050405020304" pitchFamily="18" charset="0"/>
                          <a:ea typeface="Tahoma"/>
                          <a:cs typeface="Tahoma"/>
                          <a:sym typeface="Arial"/>
                        </a:rPr>
                        <a:t> </a:t>
                      </a:r>
                      <a:r>
                        <a:rPr lang="en-US" sz="2000" b="0" i="0" u="none" strike="noStrike" cap="none" dirty="0" err="1">
                          <a:solidFill>
                            <a:schemeClr val="dk1"/>
                          </a:solidFill>
                          <a:effectLst/>
                          <a:latin typeface="Times New Roman" panose="02020603050405020304" pitchFamily="18" charset="0"/>
                          <a:ea typeface="Tahoma"/>
                          <a:cs typeface="Tahoma"/>
                          <a:sym typeface="Arial"/>
                        </a:rPr>
                        <a:t>khóa</a:t>
                      </a:r>
                      <a:endParaRPr lang="en-US" sz="2000" b="0" i="0" u="none" strike="noStrike" cap="none" dirty="0">
                        <a:solidFill>
                          <a:schemeClr val="dk1"/>
                        </a:solidFill>
                        <a:effectLst/>
                        <a:latin typeface="Times New Roman" panose="02020603050405020304" pitchFamily="18" charset="0"/>
                        <a:ea typeface="Tahoma"/>
                        <a:cs typeface="Tahoma"/>
                        <a:sym typeface="Arial"/>
                      </a:endParaRPr>
                    </a:p>
                  </a:txBody>
                  <a:tcPr marL="68580" marR="68580" marT="0" marB="0" anchor="ctr"/>
                </a:tc>
                <a:tc>
                  <a:txBody>
                    <a:bodyPr/>
                    <a:lstStyle/>
                    <a:p>
                      <a:pPr marL="0" marR="0" algn="ctr" rtl="0">
                        <a:lnSpc>
                          <a:spcPct val="100000"/>
                        </a:lnSpc>
                        <a:spcBef>
                          <a:spcPts val="0"/>
                        </a:spcBef>
                        <a:spcAft>
                          <a:spcPts val="0"/>
                        </a:spcAft>
                        <a:buClr>
                          <a:srgbClr val="000000"/>
                        </a:buClr>
                        <a:buFont typeface="Arial"/>
                      </a:pPr>
                      <a:r>
                        <a:rPr lang="en-US" sz="2000" b="0" i="0" u="none" strike="noStrike" cap="none" dirty="0">
                          <a:solidFill>
                            <a:schemeClr val="dk1"/>
                          </a:solidFill>
                          <a:effectLst/>
                          <a:latin typeface="Times New Roman" panose="02020603050405020304" pitchFamily="18" charset="0"/>
                          <a:ea typeface="Tahoma"/>
                          <a:cs typeface="Tahoma"/>
                          <a:sym typeface="Arial"/>
                        </a:rPr>
                        <a:t>1 </a:t>
                      </a:r>
                      <a:r>
                        <a:rPr lang="en-US" sz="2000" b="0" i="0" u="none" strike="noStrike" cap="none" dirty="0" err="1">
                          <a:solidFill>
                            <a:schemeClr val="dk1"/>
                          </a:solidFill>
                          <a:effectLst/>
                          <a:latin typeface="Times New Roman" panose="02020603050405020304" pitchFamily="18" charset="0"/>
                          <a:ea typeface="Tahoma"/>
                          <a:cs typeface="Tahoma"/>
                          <a:sym typeface="Arial"/>
                        </a:rPr>
                        <a:t>lần</a:t>
                      </a:r>
                      <a:r>
                        <a:rPr lang="en-US" sz="2000" b="0" i="0" u="none" strike="noStrike" cap="none" dirty="0">
                          <a:solidFill>
                            <a:schemeClr val="dk1"/>
                          </a:solidFill>
                          <a:effectLst/>
                          <a:latin typeface="Times New Roman" panose="02020603050405020304" pitchFamily="18" charset="0"/>
                          <a:ea typeface="Tahoma"/>
                          <a:cs typeface="Tahoma"/>
                          <a:sym typeface="Arial"/>
                        </a:rPr>
                        <a:t>/</a:t>
                      </a:r>
                      <a:r>
                        <a:rPr lang="en-US" sz="2000" b="0" i="0" u="none" strike="noStrike" cap="none" dirty="0" err="1">
                          <a:solidFill>
                            <a:schemeClr val="dk1"/>
                          </a:solidFill>
                          <a:effectLst/>
                          <a:latin typeface="Times New Roman" panose="02020603050405020304" pitchFamily="18" charset="0"/>
                          <a:ea typeface="Tahoma"/>
                          <a:cs typeface="Tahoma"/>
                          <a:sym typeface="Arial"/>
                        </a:rPr>
                        <a:t>năm</a:t>
                      </a:r>
                      <a:r>
                        <a:rPr lang="en-US" sz="2000" b="0" i="0" u="none" strike="noStrike" cap="none" dirty="0">
                          <a:solidFill>
                            <a:schemeClr val="dk1"/>
                          </a:solidFill>
                          <a:effectLst/>
                          <a:latin typeface="Times New Roman" panose="02020603050405020304" pitchFamily="18" charset="0"/>
                          <a:ea typeface="Tahoma"/>
                          <a:cs typeface="Tahoma"/>
                          <a:sym typeface="Arial"/>
                        </a:rPr>
                        <a:t>, </a:t>
                      </a:r>
                      <a:r>
                        <a:rPr lang="en-US" sz="2000" b="0" i="0" u="none" strike="noStrike" cap="none" dirty="0" err="1">
                          <a:solidFill>
                            <a:schemeClr val="dk1"/>
                          </a:solidFill>
                          <a:effectLst/>
                          <a:latin typeface="Times New Roman" panose="02020603050405020304" pitchFamily="18" charset="0"/>
                          <a:ea typeface="Tahoma"/>
                          <a:cs typeface="Tahoma"/>
                          <a:sym typeface="Arial"/>
                        </a:rPr>
                        <a:t>hoàn</a:t>
                      </a:r>
                      <a:r>
                        <a:rPr lang="en-US" sz="2000" b="0" i="0" u="none" strike="noStrike" cap="none" dirty="0">
                          <a:solidFill>
                            <a:schemeClr val="dk1"/>
                          </a:solidFill>
                          <a:effectLst/>
                          <a:latin typeface="Times New Roman" panose="02020603050405020304" pitchFamily="18" charset="0"/>
                          <a:ea typeface="Tahoma"/>
                          <a:cs typeface="Tahoma"/>
                          <a:sym typeface="Arial"/>
                        </a:rPr>
                        <a:t> </a:t>
                      </a:r>
                      <a:r>
                        <a:rPr lang="en-US" sz="2000" b="0" i="0" u="none" strike="noStrike" cap="none" dirty="0" err="1">
                          <a:solidFill>
                            <a:schemeClr val="dk1"/>
                          </a:solidFill>
                          <a:effectLst/>
                          <a:latin typeface="Times New Roman" panose="02020603050405020304" pitchFamily="18" charset="0"/>
                          <a:ea typeface="Tahoma"/>
                          <a:cs typeface="Tahoma"/>
                          <a:sym typeface="Arial"/>
                        </a:rPr>
                        <a:t>thành</a:t>
                      </a:r>
                      <a:r>
                        <a:rPr lang="en-US" sz="2000" b="0" i="0" u="none" strike="noStrike" cap="none" dirty="0">
                          <a:solidFill>
                            <a:schemeClr val="dk1"/>
                          </a:solidFill>
                          <a:effectLst/>
                          <a:latin typeface="Times New Roman" panose="02020603050405020304" pitchFamily="18" charset="0"/>
                          <a:ea typeface="Tahoma"/>
                          <a:cs typeface="Tahoma"/>
                          <a:sym typeface="Arial"/>
                        </a:rPr>
                        <a:t> CTĐT</a:t>
                      </a:r>
                    </a:p>
                  </a:txBody>
                  <a:tcPr marL="68580" marR="68580" marT="0" marB="0" anchor="ctr"/>
                </a:tc>
                <a:extLst>
                  <a:ext uri="{0D108BD9-81ED-4DB2-BD59-A6C34878D82A}">
                    <a16:rowId xmlns:a16="http://schemas.microsoft.com/office/drawing/2014/main" val="328448948"/>
                  </a:ext>
                </a:extLst>
              </a:tr>
            </a:tbl>
          </a:graphicData>
        </a:graphic>
      </p:graphicFrame>
    </p:spTree>
    <p:extLst>
      <p:ext uri="{BB962C8B-B14F-4D97-AF65-F5344CB8AC3E}">
        <p14:creationId xmlns:p14="http://schemas.microsoft.com/office/powerpoint/2010/main" val="13125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53A8CC-6E5D-4ADD-8920-71AB8DB3C74D}"/>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15</a:t>
            </a:fld>
            <a:endParaRPr/>
          </a:p>
        </p:txBody>
      </p:sp>
      <p:sp>
        <p:nvSpPr>
          <p:cNvPr id="5" name="Title 1">
            <a:extLst>
              <a:ext uri="{FF2B5EF4-FFF2-40B4-BE49-F238E27FC236}">
                <a16:creationId xmlns:a16="http://schemas.microsoft.com/office/drawing/2014/main" id="{A61DA0E2-00B1-4F41-A320-58D3E678016D}"/>
              </a:ext>
            </a:extLst>
          </p:cNvPr>
          <p:cNvSpPr>
            <a:spLocks noGrp="1"/>
          </p:cNvSpPr>
          <p:nvPr>
            <p:ph type="title"/>
          </p:nvPr>
        </p:nvSpPr>
        <p:spPr>
          <a:xfrm>
            <a:off x="1320800" y="224503"/>
            <a:ext cx="10261600" cy="764162"/>
          </a:xfrm>
        </p:spPr>
        <p:txBody>
          <a:bodyPr>
            <a:normAutofit/>
          </a:bodyPr>
          <a:lstStyle/>
          <a:p>
            <a:r>
              <a:rPr lang="en-US" sz="2600" dirty="0">
                <a:solidFill>
                  <a:srgbClr val="FF0000"/>
                </a:solidFill>
                <a:latin typeface="Times New Roman" panose="02020603050405020304" pitchFamily="18" charset="0"/>
                <a:cs typeface="Times New Roman" panose="02020603050405020304" pitchFamily="18" charset="0"/>
              </a:rPr>
              <a:t>KHẢO SÁT Ý KIẾN CÁC BÊN LIÊN QUAN</a:t>
            </a:r>
          </a:p>
        </p:txBody>
      </p:sp>
      <p:graphicFrame>
        <p:nvGraphicFramePr>
          <p:cNvPr id="6" name="Table 8">
            <a:extLst>
              <a:ext uri="{FF2B5EF4-FFF2-40B4-BE49-F238E27FC236}">
                <a16:creationId xmlns:a16="http://schemas.microsoft.com/office/drawing/2014/main" id="{B811982E-4F23-4BB1-9C89-AC83751830A8}"/>
              </a:ext>
            </a:extLst>
          </p:cNvPr>
          <p:cNvGraphicFramePr>
            <a:graphicFrameLocks noGrp="1"/>
          </p:cNvGraphicFramePr>
          <p:nvPr>
            <p:extLst>
              <p:ext uri="{D42A27DB-BD31-4B8C-83A1-F6EECF244321}">
                <p14:modId xmlns:p14="http://schemas.microsoft.com/office/powerpoint/2010/main" val="1415157218"/>
              </p:ext>
            </p:extLst>
          </p:nvPr>
        </p:nvGraphicFramePr>
        <p:xfrm>
          <a:off x="1045030" y="988664"/>
          <a:ext cx="10638967" cy="5481078"/>
        </p:xfrm>
        <a:graphic>
          <a:graphicData uri="http://schemas.openxmlformats.org/drawingml/2006/table">
            <a:tbl>
              <a:tblPr firstRow="1" bandRow="1">
                <a:tableStyleId>{74932D0D-C0A8-4CA4-9A27-1DA20A82C47F}</a:tableStyleId>
              </a:tblPr>
              <a:tblGrid>
                <a:gridCol w="1530479">
                  <a:extLst>
                    <a:ext uri="{9D8B030D-6E8A-4147-A177-3AD203B41FA5}">
                      <a16:colId xmlns:a16="http://schemas.microsoft.com/office/drawing/2014/main" val="3052565639"/>
                    </a:ext>
                  </a:extLst>
                </a:gridCol>
                <a:gridCol w="2164824">
                  <a:extLst>
                    <a:ext uri="{9D8B030D-6E8A-4147-A177-3AD203B41FA5}">
                      <a16:colId xmlns:a16="http://schemas.microsoft.com/office/drawing/2014/main" val="1278079914"/>
                    </a:ext>
                  </a:extLst>
                </a:gridCol>
                <a:gridCol w="1343235">
                  <a:extLst>
                    <a:ext uri="{9D8B030D-6E8A-4147-A177-3AD203B41FA5}">
                      <a16:colId xmlns:a16="http://schemas.microsoft.com/office/drawing/2014/main" val="4256973148"/>
                    </a:ext>
                  </a:extLst>
                </a:gridCol>
                <a:gridCol w="1040872">
                  <a:extLst>
                    <a:ext uri="{9D8B030D-6E8A-4147-A177-3AD203B41FA5}">
                      <a16:colId xmlns:a16="http://schemas.microsoft.com/office/drawing/2014/main" val="3949288305"/>
                    </a:ext>
                  </a:extLst>
                </a:gridCol>
                <a:gridCol w="1880336">
                  <a:extLst>
                    <a:ext uri="{9D8B030D-6E8A-4147-A177-3AD203B41FA5}">
                      <a16:colId xmlns:a16="http://schemas.microsoft.com/office/drawing/2014/main" val="1905708428"/>
                    </a:ext>
                  </a:extLst>
                </a:gridCol>
                <a:gridCol w="1159368">
                  <a:extLst>
                    <a:ext uri="{9D8B030D-6E8A-4147-A177-3AD203B41FA5}">
                      <a16:colId xmlns:a16="http://schemas.microsoft.com/office/drawing/2014/main" val="214402157"/>
                    </a:ext>
                  </a:extLst>
                </a:gridCol>
                <a:gridCol w="1519853">
                  <a:extLst>
                    <a:ext uri="{9D8B030D-6E8A-4147-A177-3AD203B41FA5}">
                      <a16:colId xmlns:a16="http://schemas.microsoft.com/office/drawing/2014/main" val="753088584"/>
                    </a:ext>
                  </a:extLst>
                </a:gridCol>
              </a:tblGrid>
              <a:tr h="2128278">
                <a:tc>
                  <a:txBody>
                    <a:bodyPr/>
                    <a:lstStyle/>
                    <a:p>
                      <a:pPr marL="0" marR="0" algn="ctr" rtl="0">
                        <a:lnSpc>
                          <a:spcPct val="100000"/>
                        </a:lnSpc>
                        <a:spcBef>
                          <a:spcPts val="0"/>
                        </a:spcBef>
                        <a:spcAft>
                          <a:spcPts val="0"/>
                        </a:spcAft>
                        <a:buClr>
                          <a:srgbClr val="000000"/>
                        </a:buClr>
                        <a:buFont typeface="Arial"/>
                      </a:pPr>
                      <a:r>
                        <a:rPr lang="en-US" sz="2000" b="1" i="0" u="none" strike="noStrike" cap="none" dirty="0" err="1">
                          <a:solidFill>
                            <a:schemeClr val="bg1"/>
                          </a:solidFill>
                          <a:effectLst/>
                          <a:latin typeface="Times New Roman" panose="02020603050405020304" pitchFamily="18" charset="0"/>
                          <a:sym typeface="Arial"/>
                        </a:rPr>
                        <a:t>Hoạt</a:t>
                      </a:r>
                      <a:r>
                        <a:rPr lang="en-US" sz="2000" b="1" i="0" u="none" strike="noStrike" cap="none" dirty="0">
                          <a:solidFill>
                            <a:schemeClr val="bg1"/>
                          </a:solidFill>
                          <a:effectLst/>
                          <a:latin typeface="Times New Roman" panose="02020603050405020304" pitchFamily="18" charset="0"/>
                          <a:sym typeface="Arial"/>
                        </a:rPr>
                        <a:t> </a:t>
                      </a:r>
                      <a:r>
                        <a:rPr lang="en-US" sz="2000" b="1" i="0" u="none" strike="noStrike" cap="none" dirty="0" err="1">
                          <a:solidFill>
                            <a:schemeClr val="bg1"/>
                          </a:solidFill>
                          <a:effectLst/>
                          <a:latin typeface="Times New Roman" panose="02020603050405020304" pitchFamily="18" charset="0"/>
                          <a:sym typeface="Arial"/>
                        </a:rPr>
                        <a:t>động</a:t>
                      </a:r>
                      <a:endParaRPr lang="en-US" sz="2000" b="1" i="0" u="none" strike="noStrike" cap="none" dirty="0">
                        <a:solidFill>
                          <a:schemeClr val="bg1"/>
                        </a:solidFill>
                        <a:effectLst/>
                        <a:latin typeface="Times New Roman" panose="02020603050405020304" pitchFamily="18" charset="0"/>
                        <a:sym typeface="Arial"/>
                      </a:endParaRPr>
                    </a:p>
                  </a:txBody>
                  <a:tcPr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Mục đích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Đối tượng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a:solidFill>
                            <a:schemeClr val="bg1"/>
                          </a:solidFill>
                          <a:effectLst/>
                          <a:latin typeface="Times New Roman" panose="02020603050405020304" pitchFamily="18" charset="0"/>
                          <a:ea typeface="Times New Roman" panose="02020603050405020304" pitchFamily="18" charset="0"/>
                          <a:cs typeface="Sarabun"/>
                        </a:rPr>
                        <a:t>Đầu mối triển khai</a:t>
                      </a:r>
                      <a:endParaRPr lang="en-US" sz="2000">
                        <a:solidFill>
                          <a:schemeClr val="bg1"/>
                        </a:solidFill>
                        <a:effectLst/>
                        <a:latin typeface="Times New Roman" panose="02020603050405020304" pitchFamily="18" charset="0"/>
                        <a:ea typeface="Times New Roman" panose="02020603050405020304" pitchFamily="18" charset="0"/>
                        <a:cs typeface="Sarabun"/>
                      </a:endParaRPr>
                    </a:p>
                    <a:p>
                      <a:pPr marL="0" marR="0" algn="ctr">
                        <a:spcBef>
                          <a:spcPts val="0"/>
                        </a:spcBef>
                        <a:spcAft>
                          <a:spcPts val="0"/>
                        </a:spcAft>
                      </a:pPr>
                      <a:r>
                        <a:rPr lang="vi-VN" sz="2000" b="1">
                          <a:solidFill>
                            <a:schemeClr val="bg1"/>
                          </a:solidFill>
                          <a:effectLst/>
                          <a:latin typeface="Times New Roman" panose="02020603050405020304" pitchFamily="18" charset="0"/>
                          <a:ea typeface="Times New Roman" panose="02020603050405020304" pitchFamily="18" charset="0"/>
                          <a:cs typeface="Sarabun"/>
                        </a:rPr>
                        <a:t> </a:t>
                      </a:r>
                      <a:endParaRPr lang="en-US" sz="200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Hình thức (Phiếu, phỏng vấn, online, hội thảo, v.v.)</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Số lượng người trả lời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Thời gian triển khai</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(liệt kê thời điểm khảo sát và tính định kỳ)</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extLst>
                  <a:ext uri="{0D108BD9-81ED-4DB2-BD59-A6C34878D82A}">
                    <a16:rowId xmlns:a16="http://schemas.microsoft.com/office/drawing/2014/main" val="1378278489"/>
                  </a:ext>
                </a:extLst>
              </a:tr>
              <a:tr h="3192417">
                <a:tc>
                  <a:txBody>
                    <a:bodyPr/>
                    <a:lstStyle/>
                    <a:p>
                      <a:pPr algn="just"/>
                      <a:r>
                        <a:rPr lang="en-US" sz="2000" b="0" i="0" u="none" strike="noStrike" cap="none" dirty="0" err="1">
                          <a:solidFill>
                            <a:schemeClr val="dk1"/>
                          </a:solidFill>
                          <a:effectLst/>
                          <a:latin typeface="Times New Roman" panose="02020603050405020304" pitchFamily="18" charset="0"/>
                          <a:sym typeface="Arial"/>
                        </a:rPr>
                        <a:t>Lấy</a:t>
                      </a:r>
                      <a:r>
                        <a:rPr lang="en-US" sz="2000" b="0" i="0" u="none" strike="noStrike" cap="none" dirty="0">
                          <a:solidFill>
                            <a:schemeClr val="dk1"/>
                          </a:solidFill>
                          <a:effectLst/>
                          <a:latin typeface="Times New Roman" panose="02020603050405020304" pitchFamily="18" charset="0"/>
                          <a:sym typeface="Arial"/>
                        </a:rPr>
                        <a:t> ý </a:t>
                      </a:r>
                      <a:r>
                        <a:rPr lang="en-US" sz="2000" b="0" i="0" u="none" strike="noStrike" cap="none" dirty="0" err="1">
                          <a:solidFill>
                            <a:schemeClr val="dk1"/>
                          </a:solidFill>
                          <a:effectLst/>
                          <a:latin typeface="Times New Roman" panose="02020603050405020304" pitchFamily="18" charset="0"/>
                          <a:sym typeface="Arial"/>
                        </a:rPr>
                        <a:t>kiến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sinh</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viên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tốt</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nghiệp</a:t>
                      </a:r>
                      <a:endParaRPr lang="en-US" sz="2000" b="0" i="0" u="none" strike="noStrike" cap="none" dirty="0">
                        <a:solidFill>
                          <a:schemeClr val="dk1"/>
                        </a:solidFill>
                        <a:effectLst/>
                        <a:latin typeface="Times New Roman" panose="02020603050405020304" pitchFamily="18" charset="0"/>
                        <a:sym typeface="Arial"/>
                      </a:endParaRPr>
                    </a:p>
                  </a:txBody>
                  <a:tcPr/>
                </a:tc>
                <a:tc>
                  <a:txBody>
                    <a:bodyPr/>
                    <a:lstStyle/>
                    <a:p>
                      <a:pPr marL="0" marR="0" algn="just">
                        <a:spcBef>
                          <a:spcPts val="0"/>
                        </a:spcBef>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Sarabun"/>
                        </a:rPr>
                        <a:t>Nhà trường nghiên cứu, điều chỉnh chỉ tiêu tuyển sinh, cơ cấu ngành đào tạo, đổi mới nội dung chương trình, phương pháp đào tạo và tăng cường các điều kiện nhằm nâng cao chất lượng đào tạo</a:t>
                      </a:r>
                      <a:r>
                        <a:rPr lang="en-US" sz="2000">
                          <a:solidFill>
                            <a:srgbClr val="000000"/>
                          </a:solidFill>
                          <a:effectLst/>
                          <a:latin typeface="Times New Roman" panose="02020603050405020304" pitchFamily="18" charset="0"/>
                          <a:ea typeface="Times New Roman" panose="02020603050405020304" pitchFamily="18" charset="0"/>
                          <a:cs typeface="Sarabun"/>
                        </a:rPr>
                        <a:t>.</a:t>
                      </a:r>
                      <a:endParaRPr lang="en-US" sz="200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Sarabun"/>
                        </a:rPr>
                        <a:t>Sinh</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viên</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đã</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tốt</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nghiệp</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Sarabun"/>
                        </a:rPr>
                        <a:t>Phòng</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Khảo</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thí</a:t>
                      </a:r>
                      <a:r>
                        <a:rPr lang="en-US" sz="2000" dirty="0">
                          <a:solidFill>
                            <a:srgbClr val="000000"/>
                          </a:solidFill>
                          <a:effectLst/>
                          <a:latin typeface="Times New Roman" panose="02020603050405020304" pitchFamily="18" charset="0"/>
                          <a:ea typeface="Times New Roman" panose="02020603050405020304" pitchFamily="18" charset="0"/>
                          <a:cs typeface="Sarabun"/>
                        </a:rPr>
                        <a:t> ĐBCL</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Sarabun"/>
                        </a:rPr>
                        <a:t>Phiếu</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giấy</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Sarabun"/>
                        </a:rPr>
                        <a:t>Từ</a:t>
                      </a:r>
                      <a:r>
                        <a:rPr lang="en-US" sz="2000" dirty="0">
                          <a:solidFill>
                            <a:srgbClr val="000000"/>
                          </a:solidFill>
                          <a:effectLst/>
                          <a:latin typeface="Times New Roman" panose="02020603050405020304" pitchFamily="18" charset="0"/>
                          <a:ea typeface="Times New Roman" panose="02020603050405020304" pitchFamily="18" charset="0"/>
                          <a:cs typeface="Sarabun"/>
                        </a:rPr>
                        <a:t> 80%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sinh</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viên</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đã</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tốt</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nghiệp</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Sarabun"/>
                        </a:rPr>
                        <a:t>1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lần</a:t>
                      </a:r>
                      <a:r>
                        <a:rPr lang="en-US" sz="2000" dirty="0">
                          <a:solidFill>
                            <a:srgbClr val="000000"/>
                          </a:solidFill>
                          <a:effectLst/>
                          <a:latin typeface="Times New Roman" panose="02020603050405020304" pitchFamily="18" charset="0"/>
                          <a:ea typeface="Times New Roman" panose="02020603050405020304" pitchFamily="18" charset="0"/>
                          <a:cs typeface="Sarabun"/>
                        </a:rPr>
                        <a:t>/</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năm</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sau</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khi</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tốt</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nghiệp</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từ</a:t>
                      </a:r>
                      <a:r>
                        <a:rPr lang="en-US" sz="2000" dirty="0">
                          <a:solidFill>
                            <a:srgbClr val="000000"/>
                          </a:solidFill>
                          <a:effectLst/>
                          <a:latin typeface="Times New Roman" panose="02020603050405020304" pitchFamily="18" charset="0"/>
                          <a:ea typeface="Times New Roman" panose="02020603050405020304" pitchFamily="18" charset="0"/>
                          <a:cs typeface="Sarabun"/>
                        </a:rPr>
                        <a:t> 6-12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tháng</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extLst>
                  <a:ext uri="{0D108BD9-81ED-4DB2-BD59-A6C34878D82A}">
                    <a16:rowId xmlns:a16="http://schemas.microsoft.com/office/drawing/2014/main" val="328448948"/>
                  </a:ext>
                </a:extLst>
              </a:tr>
            </a:tbl>
          </a:graphicData>
        </a:graphic>
      </p:graphicFrame>
    </p:spTree>
    <p:extLst>
      <p:ext uri="{BB962C8B-B14F-4D97-AF65-F5344CB8AC3E}">
        <p14:creationId xmlns:p14="http://schemas.microsoft.com/office/powerpoint/2010/main" val="212326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53A8CC-6E5D-4ADD-8920-71AB8DB3C74D}"/>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16</a:t>
            </a:fld>
            <a:endParaRPr/>
          </a:p>
        </p:txBody>
      </p:sp>
      <p:sp>
        <p:nvSpPr>
          <p:cNvPr id="5" name="Title 1">
            <a:extLst>
              <a:ext uri="{FF2B5EF4-FFF2-40B4-BE49-F238E27FC236}">
                <a16:creationId xmlns:a16="http://schemas.microsoft.com/office/drawing/2014/main" id="{A61DA0E2-00B1-4F41-A320-58D3E678016D}"/>
              </a:ext>
            </a:extLst>
          </p:cNvPr>
          <p:cNvSpPr>
            <a:spLocks noGrp="1"/>
          </p:cNvSpPr>
          <p:nvPr>
            <p:ph type="title"/>
          </p:nvPr>
        </p:nvSpPr>
        <p:spPr>
          <a:xfrm>
            <a:off x="1320800" y="224503"/>
            <a:ext cx="10261600" cy="764162"/>
          </a:xfrm>
        </p:spPr>
        <p:txBody>
          <a:bodyPr>
            <a:normAutofit/>
          </a:bodyPr>
          <a:lstStyle/>
          <a:p>
            <a:r>
              <a:rPr lang="en-US" sz="2600" dirty="0">
                <a:solidFill>
                  <a:srgbClr val="FF0000"/>
                </a:solidFill>
                <a:latin typeface="Times New Roman" panose="02020603050405020304" pitchFamily="18" charset="0"/>
                <a:cs typeface="Times New Roman" panose="02020603050405020304" pitchFamily="18" charset="0"/>
              </a:rPr>
              <a:t>KHẢO SÁT Ý KIẾN CÁC BÊN LIÊN QUAN</a:t>
            </a:r>
          </a:p>
        </p:txBody>
      </p:sp>
      <p:graphicFrame>
        <p:nvGraphicFramePr>
          <p:cNvPr id="6" name="Table 8">
            <a:extLst>
              <a:ext uri="{FF2B5EF4-FFF2-40B4-BE49-F238E27FC236}">
                <a16:creationId xmlns:a16="http://schemas.microsoft.com/office/drawing/2014/main" id="{B811982E-4F23-4BB1-9C89-AC83751830A8}"/>
              </a:ext>
            </a:extLst>
          </p:cNvPr>
          <p:cNvGraphicFramePr>
            <a:graphicFrameLocks noGrp="1"/>
          </p:cNvGraphicFramePr>
          <p:nvPr>
            <p:extLst>
              <p:ext uri="{D42A27DB-BD31-4B8C-83A1-F6EECF244321}">
                <p14:modId xmlns:p14="http://schemas.microsoft.com/office/powerpoint/2010/main" val="2922010754"/>
              </p:ext>
            </p:extLst>
          </p:nvPr>
        </p:nvGraphicFramePr>
        <p:xfrm>
          <a:off x="1045030" y="988664"/>
          <a:ext cx="10638967" cy="5572518"/>
        </p:xfrm>
        <a:graphic>
          <a:graphicData uri="http://schemas.openxmlformats.org/drawingml/2006/table">
            <a:tbl>
              <a:tblPr firstRow="1" bandRow="1">
                <a:tableStyleId>{74932D0D-C0A8-4CA4-9A27-1DA20A82C47F}</a:tableStyleId>
              </a:tblPr>
              <a:tblGrid>
                <a:gridCol w="1530479">
                  <a:extLst>
                    <a:ext uri="{9D8B030D-6E8A-4147-A177-3AD203B41FA5}">
                      <a16:colId xmlns:a16="http://schemas.microsoft.com/office/drawing/2014/main" val="3052565639"/>
                    </a:ext>
                  </a:extLst>
                </a:gridCol>
                <a:gridCol w="2164824">
                  <a:extLst>
                    <a:ext uri="{9D8B030D-6E8A-4147-A177-3AD203B41FA5}">
                      <a16:colId xmlns:a16="http://schemas.microsoft.com/office/drawing/2014/main" val="1278079914"/>
                    </a:ext>
                  </a:extLst>
                </a:gridCol>
                <a:gridCol w="1343235">
                  <a:extLst>
                    <a:ext uri="{9D8B030D-6E8A-4147-A177-3AD203B41FA5}">
                      <a16:colId xmlns:a16="http://schemas.microsoft.com/office/drawing/2014/main" val="4256973148"/>
                    </a:ext>
                  </a:extLst>
                </a:gridCol>
                <a:gridCol w="1040872">
                  <a:extLst>
                    <a:ext uri="{9D8B030D-6E8A-4147-A177-3AD203B41FA5}">
                      <a16:colId xmlns:a16="http://schemas.microsoft.com/office/drawing/2014/main" val="3949288305"/>
                    </a:ext>
                  </a:extLst>
                </a:gridCol>
                <a:gridCol w="1880336">
                  <a:extLst>
                    <a:ext uri="{9D8B030D-6E8A-4147-A177-3AD203B41FA5}">
                      <a16:colId xmlns:a16="http://schemas.microsoft.com/office/drawing/2014/main" val="1905708428"/>
                    </a:ext>
                  </a:extLst>
                </a:gridCol>
                <a:gridCol w="1159368">
                  <a:extLst>
                    <a:ext uri="{9D8B030D-6E8A-4147-A177-3AD203B41FA5}">
                      <a16:colId xmlns:a16="http://schemas.microsoft.com/office/drawing/2014/main" val="214402157"/>
                    </a:ext>
                  </a:extLst>
                </a:gridCol>
                <a:gridCol w="1519853">
                  <a:extLst>
                    <a:ext uri="{9D8B030D-6E8A-4147-A177-3AD203B41FA5}">
                      <a16:colId xmlns:a16="http://schemas.microsoft.com/office/drawing/2014/main" val="753088584"/>
                    </a:ext>
                  </a:extLst>
                </a:gridCol>
              </a:tblGrid>
              <a:tr h="2128278">
                <a:tc>
                  <a:txBody>
                    <a:bodyPr/>
                    <a:lstStyle/>
                    <a:p>
                      <a:pPr marL="0" marR="0" algn="ctr" rtl="0">
                        <a:lnSpc>
                          <a:spcPct val="100000"/>
                        </a:lnSpc>
                        <a:spcBef>
                          <a:spcPts val="0"/>
                        </a:spcBef>
                        <a:spcAft>
                          <a:spcPts val="0"/>
                        </a:spcAft>
                        <a:buClr>
                          <a:srgbClr val="000000"/>
                        </a:buClr>
                        <a:buFont typeface="Arial"/>
                      </a:pPr>
                      <a:r>
                        <a:rPr lang="en-US" sz="2000" b="1" i="0" u="none" strike="noStrike" cap="none" dirty="0" err="1">
                          <a:solidFill>
                            <a:schemeClr val="bg1"/>
                          </a:solidFill>
                          <a:effectLst/>
                          <a:latin typeface="Times New Roman" panose="02020603050405020304" pitchFamily="18" charset="0"/>
                          <a:sym typeface="Arial"/>
                        </a:rPr>
                        <a:t>Hoạt</a:t>
                      </a:r>
                      <a:r>
                        <a:rPr lang="en-US" sz="2000" b="1" i="0" u="none" strike="noStrike" cap="none" dirty="0">
                          <a:solidFill>
                            <a:schemeClr val="bg1"/>
                          </a:solidFill>
                          <a:effectLst/>
                          <a:latin typeface="Times New Roman" panose="02020603050405020304" pitchFamily="18" charset="0"/>
                          <a:sym typeface="Arial"/>
                        </a:rPr>
                        <a:t> </a:t>
                      </a:r>
                      <a:r>
                        <a:rPr lang="en-US" sz="2000" b="1" i="0" u="none" strike="noStrike" cap="none" dirty="0" err="1">
                          <a:solidFill>
                            <a:schemeClr val="bg1"/>
                          </a:solidFill>
                          <a:effectLst/>
                          <a:latin typeface="Times New Roman" panose="02020603050405020304" pitchFamily="18" charset="0"/>
                          <a:sym typeface="Arial"/>
                        </a:rPr>
                        <a:t>động</a:t>
                      </a:r>
                      <a:endParaRPr lang="en-US" sz="2000" b="1" i="0" u="none" strike="noStrike" cap="none" dirty="0">
                        <a:solidFill>
                          <a:schemeClr val="bg1"/>
                        </a:solidFill>
                        <a:effectLst/>
                        <a:latin typeface="Times New Roman" panose="02020603050405020304" pitchFamily="18" charset="0"/>
                        <a:sym typeface="Arial"/>
                      </a:endParaRPr>
                    </a:p>
                  </a:txBody>
                  <a:tcPr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Mục đích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Đối tượng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a:solidFill>
                            <a:schemeClr val="bg1"/>
                          </a:solidFill>
                          <a:effectLst/>
                          <a:latin typeface="Times New Roman" panose="02020603050405020304" pitchFamily="18" charset="0"/>
                          <a:ea typeface="Times New Roman" panose="02020603050405020304" pitchFamily="18" charset="0"/>
                          <a:cs typeface="Sarabun"/>
                        </a:rPr>
                        <a:t>Đầu mối triển khai</a:t>
                      </a:r>
                      <a:endParaRPr lang="en-US" sz="2000">
                        <a:solidFill>
                          <a:schemeClr val="bg1"/>
                        </a:solidFill>
                        <a:effectLst/>
                        <a:latin typeface="Times New Roman" panose="02020603050405020304" pitchFamily="18" charset="0"/>
                        <a:ea typeface="Times New Roman" panose="02020603050405020304" pitchFamily="18" charset="0"/>
                        <a:cs typeface="Sarabun"/>
                      </a:endParaRPr>
                    </a:p>
                    <a:p>
                      <a:pPr marL="0" marR="0" algn="ctr">
                        <a:spcBef>
                          <a:spcPts val="0"/>
                        </a:spcBef>
                        <a:spcAft>
                          <a:spcPts val="0"/>
                        </a:spcAft>
                      </a:pPr>
                      <a:r>
                        <a:rPr lang="vi-VN" sz="2000" b="1">
                          <a:solidFill>
                            <a:schemeClr val="bg1"/>
                          </a:solidFill>
                          <a:effectLst/>
                          <a:latin typeface="Times New Roman" panose="02020603050405020304" pitchFamily="18" charset="0"/>
                          <a:ea typeface="Times New Roman" panose="02020603050405020304" pitchFamily="18" charset="0"/>
                          <a:cs typeface="Sarabun"/>
                        </a:rPr>
                        <a:t> </a:t>
                      </a:r>
                      <a:endParaRPr lang="en-US" sz="200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Hình thức (Phiếu, phỏng vấn, online, hội thảo, v.v.)</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Số lượng người trả lời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Thời gian triển khai</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(liệt kê thời điểm khảo sát và tính định kỳ)</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extLst>
                  <a:ext uri="{0D108BD9-81ED-4DB2-BD59-A6C34878D82A}">
                    <a16:rowId xmlns:a16="http://schemas.microsoft.com/office/drawing/2014/main" val="1378278489"/>
                  </a:ext>
                </a:extLst>
              </a:tr>
              <a:tr h="3192417">
                <a:tc>
                  <a:txBody>
                    <a:bodyPr/>
                    <a:lstStyle/>
                    <a:p>
                      <a:pPr algn="just"/>
                      <a:r>
                        <a:rPr lang="en-US" sz="2000" b="0" i="0" u="none" strike="noStrike" cap="none" dirty="0" err="1">
                          <a:solidFill>
                            <a:schemeClr val="dk1"/>
                          </a:solidFill>
                          <a:effectLst/>
                          <a:latin typeface="Times New Roman" panose="02020603050405020304" pitchFamily="18" charset="0"/>
                          <a:sym typeface="Arial"/>
                        </a:rPr>
                        <a:t>Lấy</a:t>
                      </a:r>
                      <a:r>
                        <a:rPr lang="en-US" sz="2000" b="0" i="0" u="none" strike="noStrike" cap="none" dirty="0">
                          <a:solidFill>
                            <a:schemeClr val="dk1"/>
                          </a:solidFill>
                          <a:effectLst/>
                          <a:latin typeface="Times New Roman" panose="02020603050405020304" pitchFamily="18" charset="0"/>
                          <a:sym typeface="Arial"/>
                        </a:rPr>
                        <a:t> ý </a:t>
                      </a:r>
                      <a:r>
                        <a:rPr lang="en-US" sz="2000" b="0" i="0" u="none" strike="noStrike" cap="none" dirty="0" err="1">
                          <a:solidFill>
                            <a:schemeClr val="dk1"/>
                          </a:solidFill>
                          <a:effectLst/>
                          <a:latin typeface="Times New Roman" panose="02020603050405020304" pitchFamily="18" charset="0"/>
                          <a:sym typeface="Arial"/>
                        </a:rPr>
                        <a:t>kiến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mức</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độ</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hài</a:t>
                      </a:r>
                      <a:r>
                        <a:rPr lang="en-US" sz="2000" b="0" i="0" u="none" strike="noStrike" cap="none" dirty="0">
                          <a:solidFill>
                            <a:schemeClr val="dk1"/>
                          </a:solidFill>
                          <a:effectLst/>
                          <a:latin typeface="Times New Roman" panose="02020603050405020304" pitchFamily="18" charset="0"/>
                          <a:sym typeface="Arial"/>
                        </a:rPr>
                        <a:t> long </a:t>
                      </a:r>
                      <a:r>
                        <a:rPr lang="en-US" sz="2000" b="0" i="0" u="none" strike="noStrike" cap="none" dirty="0" err="1">
                          <a:solidFill>
                            <a:schemeClr val="dk1"/>
                          </a:solidFill>
                          <a:effectLst/>
                          <a:latin typeface="Times New Roman" panose="02020603050405020304" pitchFamily="18" charset="0"/>
                          <a:sym typeface="Arial"/>
                        </a:rPr>
                        <a:t>của</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nhà</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sử</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dụng</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lao</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động</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đối</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với</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chất</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lượng</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sinh</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viên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tốt</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nghiệp</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tại</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Trường</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Đại</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học</a:t>
                      </a:r>
                      <a:r>
                        <a:rPr lang="en-US" sz="2000" b="0" i="0" u="none" strike="noStrike" cap="none" dirty="0">
                          <a:solidFill>
                            <a:schemeClr val="dk1"/>
                          </a:solidFill>
                          <a:effectLst/>
                          <a:latin typeface="Times New Roman" panose="02020603050405020304" pitchFamily="18" charset="0"/>
                          <a:sym typeface="Arial"/>
                        </a:rPr>
                        <a:t> An </a:t>
                      </a:r>
                      <a:r>
                        <a:rPr lang="en-US" sz="2000" b="0" i="0" u="none" strike="noStrike" cap="none" dirty="0" err="1">
                          <a:solidFill>
                            <a:schemeClr val="dk1"/>
                          </a:solidFill>
                          <a:effectLst/>
                          <a:latin typeface="Times New Roman" panose="02020603050405020304" pitchFamily="18" charset="0"/>
                          <a:sym typeface="Arial"/>
                        </a:rPr>
                        <a:t>Giang</a:t>
                      </a:r>
                      <a:endParaRPr lang="en-US" sz="2000" b="0" i="0" u="none" strike="noStrike" cap="none" dirty="0">
                        <a:solidFill>
                          <a:schemeClr val="dk1"/>
                        </a:solidFill>
                        <a:effectLst/>
                        <a:latin typeface="Times New Roman" panose="02020603050405020304" pitchFamily="18" charset="0"/>
                        <a:sym typeface="Arial"/>
                      </a:endParaRPr>
                    </a:p>
                  </a:txBody>
                  <a:tcPr/>
                </a:tc>
                <a:tc>
                  <a:txBody>
                    <a:bodyPr/>
                    <a:lstStyle/>
                    <a:p>
                      <a:pPr marL="0" marR="0" algn="just">
                        <a:spcBef>
                          <a:spcPts val="0"/>
                        </a:spcBef>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Sarabun"/>
                        </a:rPr>
                        <a:t>Nhà trường nghiên cứu, điều chỉnh chỉ tiêu tuyển sinh, cơ cấu ngành đào tạo, đổi mới nội dung chương trình, phương pháp đào tạo và tăng cường các điều kiện nhằm nâng cao chất lượng đào tạo</a:t>
                      </a:r>
                      <a:r>
                        <a:rPr lang="en-US" sz="2000" dirty="0">
                          <a:solidFill>
                            <a:srgbClr val="000000"/>
                          </a:solidFill>
                          <a:effectLst/>
                          <a:latin typeface="Times New Roman" panose="02020603050405020304" pitchFamily="18" charset="0"/>
                          <a:ea typeface="Times New Roman" panose="02020603050405020304" pitchFamily="18" charset="0"/>
                          <a:cs typeface="Sarabun"/>
                        </a:rPr>
                        <a:t>.</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tc>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Sarabun"/>
                        </a:rPr>
                        <a:t>Nhà</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sử</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dụng</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lao</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động</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Sarabun"/>
                        </a:rPr>
                        <a:t>Phòng</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Khảo</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thí</a:t>
                      </a:r>
                      <a:r>
                        <a:rPr lang="en-US" sz="2000" dirty="0">
                          <a:solidFill>
                            <a:srgbClr val="000000"/>
                          </a:solidFill>
                          <a:effectLst/>
                          <a:latin typeface="Times New Roman" panose="02020603050405020304" pitchFamily="18" charset="0"/>
                          <a:ea typeface="Times New Roman" panose="02020603050405020304" pitchFamily="18" charset="0"/>
                          <a:cs typeface="Sarabun"/>
                        </a:rPr>
                        <a:t> ĐBCL</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Sarabun"/>
                        </a:rPr>
                        <a:t>Phiếu</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giấy</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Sarabun"/>
                        </a:rPr>
                        <a:t>Từ</a:t>
                      </a:r>
                      <a:r>
                        <a:rPr lang="en-US" sz="2000" dirty="0">
                          <a:solidFill>
                            <a:srgbClr val="000000"/>
                          </a:solidFill>
                          <a:effectLst/>
                          <a:latin typeface="Times New Roman" panose="02020603050405020304" pitchFamily="18" charset="0"/>
                          <a:ea typeface="Times New Roman" panose="02020603050405020304" pitchFamily="18" charset="0"/>
                          <a:cs typeface="Sarabun"/>
                        </a:rPr>
                        <a:t> 50%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sinh</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viên</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đã</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tốt</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nghiệp</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Sarabun"/>
                        </a:rPr>
                        <a:t>1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lần</a:t>
                      </a:r>
                      <a:r>
                        <a:rPr lang="en-US" sz="2000" dirty="0">
                          <a:solidFill>
                            <a:srgbClr val="000000"/>
                          </a:solidFill>
                          <a:effectLst/>
                          <a:latin typeface="Times New Roman" panose="02020603050405020304" pitchFamily="18" charset="0"/>
                          <a:ea typeface="Times New Roman" panose="02020603050405020304" pitchFamily="18" charset="0"/>
                          <a:cs typeface="Sarabun"/>
                        </a:rPr>
                        <a:t>/</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năm</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sau</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khi</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tốt</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nghiệp</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làm</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việc</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tại</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đơn</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vị</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extLst>
                  <a:ext uri="{0D108BD9-81ED-4DB2-BD59-A6C34878D82A}">
                    <a16:rowId xmlns:a16="http://schemas.microsoft.com/office/drawing/2014/main" val="328448948"/>
                  </a:ext>
                </a:extLst>
              </a:tr>
            </a:tbl>
          </a:graphicData>
        </a:graphic>
      </p:graphicFrame>
    </p:spTree>
    <p:extLst>
      <p:ext uri="{BB962C8B-B14F-4D97-AF65-F5344CB8AC3E}">
        <p14:creationId xmlns:p14="http://schemas.microsoft.com/office/powerpoint/2010/main" val="3679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53A8CC-6E5D-4ADD-8920-71AB8DB3C74D}"/>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17</a:t>
            </a:fld>
            <a:endParaRPr/>
          </a:p>
        </p:txBody>
      </p:sp>
      <p:sp>
        <p:nvSpPr>
          <p:cNvPr id="5" name="Title 1">
            <a:extLst>
              <a:ext uri="{FF2B5EF4-FFF2-40B4-BE49-F238E27FC236}">
                <a16:creationId xmlns:a16="http://schemas.microsoft.com/office/drawing/2014/main" id="{A61DA0E2-00B1-4F41-A320-58D3E678016D}"/>
              </a:ext>
            </a:extLst>
          </p:cNvPr>
          <p:cNvSpPr>
            <a:spLocks noGrp="1"/>
          </p:cNvSpPr>
          <p:nvPr>
            <p:ph type="title"/>
          </p:nvPr>
        </p:nvSpPr>
        <p:spPr>
          <a:xfrm>
            <a:off x="1320800" y="224503"/>
            <a:ext cx="10261600" cy="764162"/>
          </a:xfrm>
        </p:spPr>
        <p:txBody>
          <a:bodyPr>
            <a:normAutofit/>
          </a:bodyPr>
          <a:lstStyle/>
          <a:p>
            <a:r>
              <a:rPr lang="en-US" sz="2600" dirty="0">
                <a:solidFill>
                  <a:srgbClr val="FF0000"/>
                </a:solidFill>
                <a:latin typeface="Times New Roman" panose="02020603050405020304" pitchFamily="18" charset="0"/>
                <a:cs typeface="Times New Roman" panose="02020603050405020304" pitchFamily="18" charset="0"/>
              </a:rPr>
              <a:t>KHẢO SÁT Ý KIẾN CÁC BÊN LIÊN QUAN</a:t>
            </a:r>
          </a:p>
        </p:txBody>
      </p:sp>
      <p:graphicFrame>
        <p:nvGraphicFramePr>
          <p:cNvPr id="6" name="Table 8">
            <a:extLst>
              <a:ext uri="{FF2B5EF4-FFF2-40B4-BE49-F238E27FC236}">
                <a16:creationId xmlns:a16="http://schemas.microsoft.com/office/drawing/2014/main" id="{B811982E-4F23-4BB1-9C89-AC83751830A8}"/>
              </a:ext>
            </a:extLst>
          </p:cNvPr>
          <p:cNvGraphicFramePr>
            <a:graphicFrameLocks noGrp="1"/>
          </p:cNvGraphicFramePr>
          <p:nvPr>
            <p:extLst>
              <p:ext uri="{D42A27DB-BD31-4B8C-83A1-F6EECF244321}">
                <p14:modId xmlns:p14="http://schemas.microsoft.com/office/powerpoint/2010/main" val="1797473814"/>
              </p:ext>
            </p:extLst>
          </p:nvPr>
        </p:nvGraphicFramePr>
        <p:xfrm>
          <a:off x="1045030" y="988664"/>
          <a:ext cx="10638967" cy="5661578"/>
        </p:xfrm>
        <a:graphic>
          <a:graphicData uri="http://schemas.openxmlformats.org/drawingml/2006/table">
            <a:tbl>
              <a:tblPr firstRow="1" bandRow="1">
                <a:tableStyleId>{74932D0D-C0A8-4CA4-9A27-1DA20A82C47F}</a:tableStyleId>
              </a:tblPr>
              <a:tblGrid>
                <a:gridCol w="1530479">
                  <a:extLst>
                    <a:ext uri="{9D8B030D-6E8A-4147-A177-3AD203B41FA5}">
                      <a16:colId xmlns:a16="http://schemas.microsoft.com/office/drawing/2014/main" val="3052565639"/>
                    </a:ext>
                  </a:extLst>
                </a:gridCol>
                <a:gridCol w="2164824">
                  <a:extLst>
                    <a:ext uri="{9D8B030D-6E8A-4147-A177-3AD203B41FA5}">
                      <a16:colId xmlns:a16="http://schemas.microsoft.com/office/drawing/2014/main" val="1278079914"/>
                    </a:ext>
                  </a:extLst>
                </a:gridCol>
                <a:gridCol w="1343235">
                  <a:extLst>
                    <a:ext uri="{9D8B030D-6E8A-4147-A177-3AD203B41FA5}">
                      <a16:colId xmlns:a16="http://schemas.microsoft.com/office/drawing/2014/main" val="4256973148"/>
                    </a:ext>
                  </a:extLst>
                </a:gridCol>
                <a:gridCol w="1040872">
                  <a:extLst>
                    <a:ext uri="{9D8B030D-6E8A-4147-A177-3AD203B41FA5}">
                      <a16:colId xmlns:a16="http://schemas.microsoft.com/office/drawing/2014/main" val="3949288305"/>
                    </a:ext>
                  </a:extLst>
                </a:gridCol>
                <a:gridCol w="1880336">
                  <a:extLst>
                    <a:ext uri="{9D8B030D-6E8A-4147-A177-3AD203B41FA5}">
                      <a16:colId xmlns:a16="http://schemas.microsoft.com/office/drawing/2014/main" val="1905708428"/>
                    </a:ext>
                  </a:extLst>
                </a:gridCol>
                <a:gridCol w="1159368">
                  <a:extLst>
                    <a:ext uri="{9D8B030D-6E8A-4147-A177-3AD203B41FA5}">
                      <a16:colId xmlns:a16="http://schemas.microsoft.com/office/drawing/2014/main" val="214402157"/>
                    </a:ext>
                  </a:extLst>
                </a:gridCol>
                <a:gridCol w="1519853">
                  <a:extLst>
                    <a:ext uri="{9D8B030D-6E8A-4147-A177-3AD203B41FA5}">
                      <a16:colId xmlns:a16="http://schemas.microsoft.com/office/drawing/2014/main" val="753088584"/>
                    </a:ext>
                  </a:extLst>
                </a:gridCol>
              </a:tblGrid>
              <a:tr h="2026838">
                <a:tc>
                  <a:txBody>
                    <a:bodyPr/>
                    <a:lstStyle/>
                    <a:p>
                      <a:pPr marL="0" marR="0" algn="ctr" rtl="0">
                        <a:lnSpc>
                          <a:spcPct val="100000"/>
                        </a:lnSpc>
                        <a:spcBef>
                          <a:spcPts val="0"/>
                        </a:spcBef>
                        <a:spcAft>
                          <a:spcPts val="0"/>
                        </a:spcAft>
                        <a:buClr>
                          <a:srgbClr val="000000"/>
                        </a:buClr>
                        <a:buFont typeface="Arial"/>
                      </a:pPr>
                      <a:r>
                        <a:rPr lang="en-US" sz="2000" b="1" i="0" u="none" strike="noStrike" cap="none" dirty="0" err="1">
                          <a:solidFill>
                            <a:schemeClr val="bg1"/>
                          </a:solidFill>
                          <a:effectLst/>
                          <a:latin typeface="Times New Roman" panose="02020603050405020304" pitchFamily="18" charset="0"/>
                          <a:sym typeface="Arial"/>
                        </a:rPr>
                        <a:t>Hoạt</a:t>
                      </a:r>
                      <a:r>
                        <a:rPr lang="en-US" sz="2000" b="1" i="0" u="none" strike="noStrike" cap="none" dirty="0">
                          <a:solidFill>
                            <a:schemeClr val="bg1"/>
                          </a:solidFill>
                          <a:effectLst/>
                          <a:latin typeface="Times New Roman" panose="02020603050405020304" pitchFamily="18" charset="0"/>
                          <a:sym typeface="Arial"/>
                        </a:rPr>
                        <a:t> </a:t>
                      </a:r>
                      <a:r>
                        <a:rPr lang="en-US" sz="2000" b="1" i="0" u="none" strike="noStrike" cap="none" dirty="0" err="1">
                          <a:solidFill>
                            <a:schemeClr val="bg1"/>
                          </a:solidFill>
                          <a:effectLst/>
                          <a:latin typeface="Times New Roman" panose="02020603050405020304" pitchFamily="18" charset="0"/>
                          <a:sym typeface="Arial"/>
                        </a:rPr>
                        <a:t>động</a:t>
                      </a:r>
                      <a:endParaRPr lang="en-US" sz="2000" b="1" i="0" u="none" strike="noStrike" cap="none" dirty="0">
                        <a:solidFill>
                          <a:schemeClr val="bg1"/>
                        </a:solidFill>
                        <a:effectLst/>
                        <a:latin typeface="Times New Roman" panose="02020603050405020304" pitchFamily="18" charset="0"/>
                        <a:sym typeface="Arial"/>
                      </a:endParaRPr>
                    </a:p>
                  </a:txBody>
                  <a:tcPr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Mục đích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Đối tượng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a:solidFill>
                            <a:schemeClr val="bg1"/>
                          </a:solidFill>
                          <a:effectLst/>
                          <a:latin typeface="Times New Roman" panose="02020603050405020304" pitchFamily="18" charset="0"/>
                          <a:ea typeface="Times New Roman" panose="02020603050405020304" pitchFamily="18" charset="0"/>
                          <a:cs typeface="Sarabun"/>
                        </a:rPr>
                        <a:t>Đầu mối triển khai</a:t>
                      </a:r>
                      <a:endParaRPr lang="en-US" sz="2000">
                        <a:solidFill>
                          <a:schemeClr val="bg1"/>
                        </a:solidFill>
                        <a:effectLst/>
                        <a:latin typeface="Times New Roman" panose="02020603050405020304" pitchFamily="18" charset="0"/>
                        <a:ea typeface="Times New Roman" panose="02020603050405020304" pitchFamily="18" charset="0"/>
                        <a:cs typeface="Sarabun"/>
                      </a:endParaRPr>
                    </a:p>
                    <a:p>
                      <a:pPr marL="0" marR="0" algn="ctr">
                        <a:spcBef>
                          <a:spcPts val="0"/>
                        </a:spcBef>
                        <a:spcAft>
                          <a:spcPts val="0"/>
                        </a:spcAft>
                      </a:pPr>
                      <a:r>
                        <a:rPr lang="vi-VN" sz="2000" b="1">
                          <a:solidFill>
                            <a:schemeClr val="bg1"/>
                          </a:solidFill>
                          <a:effectLst/>
                          <a:latin typeface="Times New Roman" panose="02020603050405020304" pitchFamily="18" charset="0"/>
                          <a:ea typeface="Times New Roman" panose="02020603050405020304" pitchFamily="18" charset="0"/>
                          <a:cs typeface="Sarabun"/>
                        </a:rPr>
                        <a:t> </a:t>
                      </a:r>
                      <a:endParaRPr lang="en-US" sz="200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Hình thức (Phiếu, phỏng vấn, online, hội thảo, v.v.)</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Số lượng người trả lời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Thời gian triển khai</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(liệt kê thời điểm khảo sát và tính định kỳ)</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extLst>
                  <a:ext uri="{0D108BD9-81ED-4DB2-BD59-A6C34878D82A}">
                    <a16:rowId xmlns:a16="http://schemas.microsoft.com/office/drawing/2014/main" val="1378278489"/>
                  </a:ext>
                </a:extLst>
              </a:tr>
              <a:tr h="3461498">
                <a:tc>
                  <a:txBody>
                    <a:bodyPr/>
                    <a:lstStyle/>
                    <a:p>
                      <a:pPr algn="just"/>
                      <a:r>
                        <a:rPr lang="en-US" sz="2000" b="0" i="0" u="none" strike="noStrike" cap="none" dirty="0" err="1">
                          <a:solidFill>
                            <a:schemeClr val="dk1"/>
                          </a:solidFill>
                          <a:effectLst/>
                          <a:latin typeface="Times New Roman" panose="02020603050405020304" pitchFamily="18" charset="0"/>
                          <a:sym typeface="Arial"/>
                        </a:rPr>
                        <a:t>Lấy</a:t>
                      </a:r>
                      <a:r>
                        <a:rPr lang="en-US" sz="2000" b="0" i="0" u="none" strike="noStrike" cap="none" dirty="0">
                          <a:solidFill>
                            <a:schemeClr val="dk1"/>
                          </a:solidFill>
                          <a:effectLst/>
                          <a:latin typeface="Times New Roman" panose="02020603050405020304" pitchFamily="18" charset="0"/>
                          <a:sym typeface="Arial"/>
                        </a:rPr>
                        <a:t> ý </a:t>
                      </a:r>
                      <a:r>
                        <a:rPr lang="en-US" sz="2000" b="0" i="0" u="none" strike="noStrike" cap="none" dirty="0" err="1">
                          <a:solidFill>
                            <a:schemeClr val="dk1"/>
                          </a:solidFill>
                          <a:effectLst/>
                          <a:latin typeface="Times New Roman" panose="02020603050405020304" pitchFamily="18" charset="0"/>
                          <a:sym typeface="Arial"/>
                        </a:rPr>
                        <a:t>kiến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tân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sinh</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viên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về</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hoạt</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động</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hướng</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nghiệp</a:t>
                      </a:r>
                      <a:r>
                        <a:rPr lang="en-US" sz="2000" b="0" i="0" u="none" strike="noStrike" cap="none" dirty="0">
                          <a:solidFill>
                            <a:schemeClr val="dk1"/>
                          </a:solidFill>
                          <a:effectLst/>
                          <a:latin typeface="Times New Roman" panose="02020603050405020304" pitchFamily="18" charset="0"/>
                          <a:sym typeface="Arial"/>
                        </a:rPr>
                        <a:t> – </a:t>
                      </a:r>
                      <a:r>
                        <a:rPr lang="en-US" sz="2000" b="0" i="0" u="none" strike="noStrike" cap="none" dirty="0" err="1">
                          <a:solidFill>
                            <a:schemeClr val="dk1"/>
                          </a:solidFill>
                          <a:effectLst/>
                          <a:latin typeface="Times New Roman" panose="02020603050405020304" pitchFamily="18" charset="0"/>
                          <a:sym typeface="Arial"/>
                        </a:rPr>
                        <a:t>tư</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vấn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tuyển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sinh</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và</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tiếp</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nhận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nhập</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học</a:t>
                      </a:r>
                      <a:endParaRPr lang="en-US" sz="2000" b="0" i="0" u="none" strike="noStrike" cap="none" dirty="0">
                        <a:solidFill>
                          <a:schemeClr val="dk1"/>
                        </a:solidFill>
                        <a:effectLst/>
                        <a:latin typeface="Times New Roman" panose="02020603050405020304" pitchFamily="18" charset="0"/>
                        <a:sym typeface="Arial"/>
                      </a:endParaRPr>
                    </a:p>
                  </a:txBody>
                  <a:tcPr/>
                </a:tc>
                <a:tc>
                  <a:txBody>
                    <a:bodyPr/>
                    <a:lstStyle/>
                    <a:p>
                      <a:pPr marL="0" marR="0" algn="just">
                        <a:lnSpc>
                          <a:spcPct val="120000"/>
                        </a:lnSpc>
                        <a:spcBef>
                          <a:spcPts val="300"/>
                        </a:spcBef>
                        <a:spcAft>
                          <a:spcPts val="300"/>
                        </a:spcAft>
                      </a:pPr>
                      <a:r>
                        <a:rPr lang="vi-VN" sz="2000" dirty="0">
                          <a:effectLst/>
                          <a:latin typeface="Times New Roman" panose="02020603050405020304" pitchFamily="18" charset="0"/>
                          <a:ea typeface="Times New Roman" panose="02020603050405020304" pitchFamily="18" charset="0"/>
                          <a:cs typeface="Sarabun"/>
                        </a:rPr>
                        <a:t>Nâng cao chất lượng công tác tư vấn tuyển sinh và tiếp nhận tân sinh viên; Cung cấp số liệu phục vụ cho công tác Kiểm định chất lượng giáo dục.</a:t>
                      </a:r>
                      <a:endParaRPr lang="en-US" sz="2000" dirty="0">
                        <a:effectLst/>
                        <a:latin typeface="Times New Roman" panose="02020603050405020304" pitchFamily="18" charset="0"/>
                        <a:ea typeface="Times New Roman" panose="02020603050405020304" pitchFamily="18" charset="0"/>
                        <a:cs typeface="Sarabun"/>
                      </a:endParaRPr>
                    </a:p>
                    <a:p>
                      <a:pPr marL="0" marR="0" algn="just">
                        <a:spcBef>
                          <a:spcPts val="0"/>
                        </a:spcBef>
                        <a:spcAft>
                          <a:spcPts val="0"/>
                        </a:spcAft>
                      </a:pPr>
                      <a:r>
                        <a:rPr lang="vi-VN" sz="2000" b="1" dirty="0">
                          <a:solidFill>
                            <a:srgbClr val="000000"/>
                          </a:solidFill>
                          <a:effectLst/>
                          <a:latin typeface="Times New Roman" panose="02020603050405020304" pitchFamily="18" charset="0"/>
                          <a:ea typeface="Times New Roman" panose="02020603050405020304" pitchFamily="18" charset="0"/>
                          <a:cs typeface="Sarabun"/>
                        </a:rPr>
                        <a:t> </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tc>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Sarabun"/>
                        </a:rPr>
                        <a:t>Tân</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sinh</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viên</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Sarabun"/>
                        </a:rPr>
                        <a:t>Phòng</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Khảo</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thí</a:t>
                      </a:r>
                      <a:r>
                        <a:rPr lang="en-US" sz="2000" dirty="0">
                          <a:solidFill>
                            <a:srgbClr val="000000"/>
                          </a:solidFill>
                          <a:effectLst/>
                          <a:latin typeface="Times New Roman" panose="02020603050405020304" pitchFamily="18" charset="0"/>
                          <a:ea typeface="Times New Roman" panose="02020603050405020304" pitchFamily="18" charset="0"/>
                          <a:cs typeface="Sarabun"/>
                        </a:rPr>
                        <a:t> ĐBCL</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Sarabun"/>
                        </a:rPr>
                        <a:t>Phiếu</a:t>
                      </a:r>
                      <a:r>
                        <a:rPr lang="en-US" sz="2000" dirty="0">
                          <a:solidFill>
                            <a:srgbClr val="000000"/>
                          </a:solidFill>
                          <a:effectLst/>
                          <a:latin typeface="Times New Roman" panose="02020603050405020304" pitchFamily="18" charset="0"/>
                          <a:ea typeface="Times New Roman" panose="02020603050405020304" pitchFamily="18" charset="0"/>
                          <a:cs typeface="Sarabun"/>
                        </a:rPr>
                        <a:t> online</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Sarabun"/>
                        </a:rPr>
                        <a:t>Tất</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cả</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tân</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sinh</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viên</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Sarabun"/>
                        </a:rPr>
                        <a:t>1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lần</a:t>
                      </a:r>
                      <a:r>
                        <a:rPr lang="en-US" sz="2000" dirty="0">
                          <a:solidFill>
                            <a:srgbClr val="000000"/>
                          </a:solidFill>
                          <a:effectLst/>
                          <a:latin typeface="Times New Roman" panose="02020603050405020304" pitchFamily="18" charset="0"/>
                          <a:ea typeface="Times New Roman" panose="02020603050405020304" pitchFamily="18" charset="0"/>
                          <a:cs typeface="Sarabun"/>
                        </a:rPr>
                        <a:t>/</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năm</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sau</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khi</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nhập</a:t>
                      </a:r>
                      <a:r>
                        <a:rPr lang="en-US" sz="2000" dirty="0">
                          <a:solidFill>
                            <a:srgbClr val="000000"/>
                          </a:solidFill>
                          <a:effectLst/>
                          <a:latin typeface="Times New Roman" panose="02020603050405020304" pitchFamily="18" charset="0"/>
                          <a:ea typeface="Times New Roman" panose="02020603050405020304" pitchFamily="18" charset="0"/>
                          <a:cs typeface="Sarabun"/>
                        </a:rPr>
                        <a:t> </a:t>
                      </a:r>
                      <a:r>
                        <a:rPr lang="en-US" sz="2000" dirty="0" err="1">
                          <a:solidFill>
                            <a:srgbClr val="000000"/>
                          </a:solidFill>
                          <a:effectLst/>
                          <a:latin typeface="Times New Roman" panose="02020603050405020304" pitchFamily="18" charset="0"/>
                          <a:ea typeface="Times New Roman" panose="02020603050405020304" pitchFamily="18" charset="0"/>
                          <a:cs typeface="Sarabun"/>
                        </a:rPr>
                        <a:t>học</a:t>
                      </a:r>
                      <a:endParaRPr lang="en-US" sz="2000" dirty="0">
                        <a:effectLst/>
                        <a:latin typeface="Times New Roman" panose="02020603050405020304" pitchFamily="18" charset="0"/>
                        <a:ea typeface="Times New Roman" panose="02020603050405020304" pitchFamily="18" charset="0"/>
                        <a:cs typeface="Sarabun"/>
                      </a:endParaRPr>
                    </a:p>
                  </a:txBody>
                  <a:tcPr marL="68580" marR="68580" marT="0" marB="0" anchor="ctr"/>
                </a:tc>
                <a:extLst>
                  <a:ext uri="{0D108BD9-81ED-4DB2-BD59-A6C34878D82A}">
                    <a16:rowId xmlns:a16="http://schemas.microsoft.com/office/drawing/2014/main" val="328448948"/>
                  </a:ext>
                </a:extLst>
              </a:tr>
            </a:tbl>
          </a:graphicData>
        </a:graphic>
      </p:graphicFrame>
    </p:spTree>
    <p:extLst>
      <p:ext uri="{BB962C8B-B14F-4D97-AF65-F5344CB8AC3E}">
        <p14:creationId xmlns:p14="http://schemas.microsoft.com/office/powerpoint/2010/main" val="38128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53A8CC-6E5D-4ADD-8920-71AB8DB3C74D}"/>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18</a:t>
            </a:fld>
            <a:endParaRPr/>
          </a:p>
        </p:txBody>
      </p:sp>
      <p:sp>
        <p:nvSpPr>
          <p:cNvPr id="5" name="Title 1">
            <a:extLst>
              <a:ext uri="{FF2B5EF4-FFF2-40B4-BE49-F238E27FC236}">
                <a16:creationId xmlns:a16="http://schemas.microsoft.com/office/drawing/2014/main" id="{A61DA0E2-00B1-4F41-A320-58D3E678016D}"/>
              </a:ext>
            </a:extLst>
          </p:cNvPr>
          <p:cNvSpPr>
            <a:spLocks noGrp="1"/>
          </p:cNvSpPr>
          <p:nvPr>
            <p:ph type="title"/>
          </p:nvPr>
        </p:nvSpPr>
        <p:spPr>
          <a:xfrm>
            <a:off x="1320800" y="224503"/>
            <a:ext cx="10261600" cy="764162"/>
          </a:xfrm>
        </p:spPr>
        <p:txBody>
          <a:bodyPr>
            <a:normAutofit/>
          </a:bodyPr>
          <a:lstStyle/>
          <a:p>
            <a:r>
              <a:rPr lang="en-US" sz="2600" dirty="0">
                <a:solidFill>
                  <a:srgbClr val="FF0000"/>
                </a:solidFill>
                <a:latin typeface="Times New Roman" panose="02020603050405020304" pitchFamily="18" charset="0"/>
                <a:cs typeface="Times New Roman" panose="02020603050405020304" pitchFamily="18" charset="0"/>
              </a:rPr>
              <a:t>KHẢO SÁT Ý KIẾN CÁC BÊN LIÊN QUAN</a:t>
            </a:r>
          </a:p>
        </p:txBody>
      </p:sp>
      <p:graphicFrame>
        <p:nvGraphicFramePr>
          <p:cNvPr id="6" name="Table 8">
            <a:extLst>
              <a:ext uri="{FF2B5EF4-FFF2-40B4-BE49-F238E27FC236}">
                <a16:creationId xmlns:a16="http://schemas.microsoft.com/office/drawing/2014/main" id="{B811982E-4F23-4BB1-9C89-AC83751830A8}"/>
              </a:ext>
            </a:extLst>
          </p:cNvPr>
          <p:cNvGraphicFramePr>
            <a:graphicFrameLocks noGrp="1"/>
          </p:cNvGraphicFramePr>
          <p:nvPr>
            <p:extLst>
              <p:ext uri="{D42A27DB-BD31-4B8C-83A1-F6EECF244321}">
                <p14:modId xmlns:p14="http://schemas.microsoft.com/office/powerpoint/2010/main" val="774513630"/>
              </p:ext>
            </p:extLst>
          </p:nvPr>
        </p:nvGraphicFramePr>
        <p:xfrm>
          <a:off x="1045030" y="988664"/>
          <a:ext cx="10638967" cy="5547469"/>
        </p:xfrm>
        <a:graphic>
          <a:graphicData uri="http://schemas.openxmlformats.org/drawingml/2006/table">
            <a:tbl>
              <a:tblPr firstRow="1" bandRow="1">
                <a:tableStyleId>{74932D0D-C0A8-4CA4-9A27-1DA20A82C47F}</a:tableStyleId>
              </a:tblPr>
              <a:tblGrid>
                <a:gridCol w="1530479">
                  <a:extLst>
                    <a:ext uri="{9D8B030D-6E8A-4147-A177-3AD203B41FA5}">
                      <a16:colId xmlns:a16="http://schemas.microsoft.com/office/drawing/2014/main" val="3052565639"/>
                    </a:ext>
                  </a:extLst>
                </a:gridCol>
                <a:gridCol w="3276651">
                  <a:extLst>
                    <a:ext uri="{9D8B030D-6E8A-4147-A177-3AD203B41FA5}">
                      <a16:colId xmlns:a16="http://schemas.microsoft.com/office/drawing/2014/main" val="1278079914"/>
                    </a:ext>
                  </a:extLst>
                </a:gridCol>
                <a:gridCol w="875211">
                  <a:extLst>
                    <a:ext uri="{9D8B030D-6E8A-4147-A177-3AD203B41FA5}">
                      <a16:colId xmlns:a16="http://schemas.microsoft.com/office/drawing/2014/main" val="4256973148"/>
                    </a:ext>
                  </a:extLst>
                </a:gridCol>
                <a:gridCol w="953589">
                  <a:extLst>
                    <a:ext uri="{9D8B030D-6E8A-4147-A177-3AD203B41FA5}">
                      <a16:colId xmlns:a16="http://schemas.microsoft.com/office/drawing/2014/main" val="3949288305"/>
                    </a:ext>
                  </a:extLst>
                </a:gridCol>
                <a:gridCol w="1323816">
                  <a:extLst>
                    <a:ext uri="{9D8B030D-6E8A-4147-A177-3AD203B41FA5}">
                      <a16:colId xmlns:a16="http://schemas.microsoft.com/office/drawing/2014/main" val="1905708428"/>
                    </a:ext>
                  </a:extLst>
                </a:gridCol>
                <a:gridCol w="1159368">
                  <a:extLst>
                    <a:ext uri="{9D8B030D-6E8A-4147-A177-3AD203B41FA5}">
                      <a16:colId xmlns:a16="http://schemas.microsoft.com/office/drawing/2014/main" val="214402157"/>
                    </a:ext>
                  </a:extLst>
                </a:gridCol>
                <a:gridCol w="1519853">
                  <a:extLst>
                    <a:ext uri="{9D8B030D-6E8A-4147-A177-3AD203B41FA5}">
                      <a16:colId xmlns:a16="http://schemas.microsoft.com/office/drawing/2014/main" val="753088584"/>
                    </a:ext>
                  </a:extLst>
                </a:gridCol>
              </a:tblGrid>
              <a:tr h="2026838">
                <a:tc>
                  <a:txBody>
                    <a:bodyPr/>
                    <a:lstStyle/>
                    <a:p>
                      <a:pPr marL="0" marR="0" algn="ctr" rtl="0">
                        <a:lnSpc>
                          <a:spcPct val="100000"/>
                        </a:lnSpc>
                        <a:spcBef>
                          <a:spcPts val="0"/>
                        </a:spcBef>
                        <a:spcAft>
                          <a:spcPts val="0"/>
                        </a:spcAft>
                        <a:buClr>
                          <a:srgbClr val="000000"/>
                        </a:buClr>
                        <a:buFont typeface="Arial"/>
                      </a:pPr>
                      <a:r>
                        <a:rPr lang="en-US" sz="2000" b="1" i="0" u="none" strike="noStrike" cap="none" dirty="0" err="1">
                          <a:solidFill>
                            <a:schemeClr val="bg1"/>
                          </a:solidFill>
                          <a:effectLst/>
                          <a:latin typeface="Times New Roman" panose="02020603050405020304" pitchFamily="18" charset="0"/>
                          <a:sym typeface="Arial"/>
                        </a:rPr>
                        <a:t>Hoạt</a:t>
                      </a:r>
                      <a:r>
                        <a:rPr lang="en-US" sz="2000" b="1" i="0" u="none" strike="noStrike" cap="none" dirty="0">
                          <a:solidFill>
                            <a:schemeClr val="bg1"/>
                          </a:solidFill>
                          <a:effectLst/>
                          <a:latin typeface="Times New Roman" panose="02020603050405020304" pitchFamily="18" charset="0"/>
                          <a:sym typeface="Arial"/>
                        </a:rPr>
                        <a:t> </a:t>
                      </a:r>
                      <a:r>
                        <a:rPr lang="en-US" sz="2000" b="1" i="0" u="none" strike="noStrike" cap="none" dirty="0" err="1">
                          <a:solidFill>
                            <a:schemeClr val="bg1"/>
                          </a:solidFill>
                          <a:effectLst/>
                          <a:latin typeface="Times New Roman" panose="02020603050405020304" pitchFamily="18" charset="0"/>
                          <a:sym typeface="Arial"/>
                        </a:rPr>
                        <a:t>động</a:t>
                      </a:r>
                      <a:endParaRPr lang="en-US" sz="2000" b="1" i="0" u="none" strike="noStrike" cap="none" dirty="0">
                        <a:solidFill>
                          <a:schemeClr val="bg1"/>
                        </a:solidFill>
                        <a:effectLst/>
                        <a:latin typeface="Times New Roman" panose="02020603050405020304" pitchFamily="18" charset="0"/>
                        <a:sym typeface="Arial"/>
                      </a:endParaRPr>
                    </a:p>
                  </a:txBody>
                  <a:tcPr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Mục đích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Đối tượng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Đầu mối triển khai</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Hình thức (Phiếu, phỏng vấn, online, hội thảo, v.v.)</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Số lượng người trả lời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Thời gian triển khai</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(liệt kê thời điểm khảo sát và tính định kỳ)</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extLst>
                  <a:ext uri="{0D108BD9-81ED-4DB2-BD59-A6C34878D82A}">
                    <a16:rowId xmlns:a16="http://schemas.microsoft.com/office/drawing/2014/main" val="1378278489"/>
                  </a:ext>
                </a:extLst>
              </a:tr>
              <a:tr h="3461498">
                <a:tc>
                  <a:txBody>
                    <a:bodyPr/>
                    <a:lstStyle/>
                    <a:p>
                      <a:pPr algn="just"/>
                      <a:r>
                        <a:rPr lang="en-US" sz="2000" b="0" i="0" u="none" strike="noStrike" cap="none" dirty="0" err="1">
                          <a:solidFill>
                            <a:schemeClr val="dk1"/>
                          </a:solidFill>
                          <a:effectLst/>
                          <a:latin typeface="Times New Roman" panose="02020603050405020304" pitchFamily="18" charset="0"/>
                          <a:sym typeface="Arial"/>
                        </a:rPr>
                        <a:t>Lấy</a:t>
                      </a:r>
                      <a:r>
                        <a:rPr lang="en-US" sz="2000" b="0" i="0" u="none" strike="noStrike" cap="none" dirty="0">
                          <a:solidFill>
                            <a:schemeClr val="dk1"/>
                          </a:solidFill>
                          <a:effectLst/>
                          <a:latin typeface="Times New Roman" panose="02020603050405020304" pitchFamily="18" charset="0"/>
                          <a:sym typeface="Arial"/>
                        </a:rPr>
                        <a:t> ý </a:t>
                      </a:r>
                      <a:r>
                        <a:rPr lang="en-US" sz="2000" b="0" i="0" u="none" strike="noStrike" cap="none" dirty="0" err="1">
                          <a:solidFill>
                            <a:schemeClr val="dk1"/>
                          </a:solidFill>
                          <a:effectLst/>
                          <a:latin typeface="Times New Roman" panose="02020603050405020304" pitchFamily="18" charset="0"/>
                          <a:sym typeface="Arial"/>
                        </a:rPr>
                        <a:t>kiến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Học</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viên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cao</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học</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về</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hoạt</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động</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giảng</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dạy</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của</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giảng</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viên</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và</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hoạt</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động</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hỗ</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trợ</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đào</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tạo</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của</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nhà</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trường</a:t>
                      </a:r>
                      <a:endParaRPr lang="en-US" sz="2000" b="0" i="0" u="none" strike="noStrike" cap="none" dirty="0">
                        <a:solidFill>
                          <a:schemeClr val="dk1"/>
                        </a:solidFill>
                        <a:effectLst/>
                        <a:latin typeface="Times New Roman" panose="02020603050405020304" pitchFamily="18" charset="0"/>
                        <a:sym typeface="Arial"/>
                      </a:endParaRPr>
                    </a:p>
                  </a:txBody>
                  <a:tcPr/>
                </a:tc>
                <a:tc>
                  <a:txBody>
                    <a:bodyPr/>
                    <a:lstStyle/>
                    <a:p>
                      <a:pPr marL="0" marR="0" algn="just">
                        <a:lnSpc>
                          <a:spcPct val="120000"/>
                        </a:lnSpc>
                        <a:spcBef>
                          <a:spcPts val="300"/>
                        </a:spcBef>
                        <a:spcAft>
                          <a:spcPts val="300"/>
                        </a:spcAft>
                        <a:tabLst>
                          <a:tab pos="270510" algn="l"/>
                        </a:tabLst>
                      </a:pPr>
                      <a:r>
                        <a:rPr lang="vi-VN" sz="1900" dirty="0">
                          <a:effectLst/>
                          <a:latin typeface="Times New Roman" panose="02020603050405020304" pitchFamily="18" charset="0"/>
                          <a:ea typeface="Times New Roman" panose="02020603050405020304" pitchFamily="18" charset="0"/>
                          <a:cs typeface="Sarabun"/>
                        </a:rPr>
                        <a:t>Giúp </a:t>
                      </a:r>
                      <a:r>
                        <a:rPr lang="en-US" sz="1900" dirty="0" err="1">
                          <a:effectLst/>
                          <a:latin typeface="Times New Roman" panose="02020603050405020304" pitchFamily="18" charset="0"/>
                          <a:ea typeface="Times New Roman" panose="02020603050405020304" pitchFamily="18" charset="0"/>
                          <a:cs typeface="Sarabun"/>
                        </a:rPr>
                        <a:t>Học</a:t>
                      </a:r>
                      <a:r>
                        <a:rPr lang="en-US" sz="1900" dirty="0">
                          <a:effectLst/>
                          <a:latin typeface="Times New Roman" panose="02020603050405020304" pitchFamily="18" charset="0"/>
                          <a:ea typeface="Times New Roman" panose="02020603050405020304" pitchFamily="18" charset="0"/>
                          <a:cs typeface="Sarabun"/>
                        </a:rPr>
                        <a:t> </a:t>
                      </a:r>
                      <a:r>
                        <a:rPr lang="en-US" sz="1900" dirty="0" err="1">
                          <a:effectLst/>
                          <a:latin typeface="Times New Roman" panose="02020603050405020304" pitchFamily="18" charset="0"/>
                          <a:ea typeface="Times New Roman" panose="02020603050405020304" pitchFamily="18" charset="0"/>
                          <a:cs typeface="Sarabun"/>
                        </a:rPr>
                        <a:t>viên</a:t>
                      </a:r>
                      <a:r>
                        <a:rPr lang="en-US" sz="1900" dirty="0">
                          <a:effectLst/>
                          <a:latin typeface="Times New Roman" panose="02020603050405020304" pitchFamily="18" charset="0"/>
                          <a:ea typeface="Times New Roman" panose="02020603050405020304" pitchFamily="18" charset="0"/>
                          <a:cs typeface="Sarabun"/>
                        </a:rPr>
                        <a:t> </a:t>
                      </a:r>
                      <a:r>
                        <a:rPr lang="en-US" sz="1900" dirty="0" err="1">
                          <a:effectLst/>
                          <a:latin typeface="Times New Roman" panose="02020603050405020304" pitchFamily="18" charset="0"/>
                          <a:ea typeface="Times New Roman" panose="02020603050405020304" pitchFamily="18" charset="0"/>
                          <a:cs typeface="Sarabun"/>
                        </a:rPr>
                        <a:t>cao</a:t>
                      </a:r>
                      <a:r>
                        <a:rPr lang="en-US" sz="1900" dirty="0">
                          <a:effectLst/>
                          <a:latin typeface="Times New Roman" panose="02020603050405020304" pitchFamily="18" charset="0"/>
                          <a:ea typeface="Times New Roman" panose="02020603050405020304" pitchFamily="18" charset="0"/>
                          <a:cs typeface="Sarabun"/>
                        </a:rPr>
                        <a:t> </a:t>
                      </a:r>
                      <a:r>
                        <a:rPr lang="en-US" sz="1900" dirty="0" err="1">
                          <a:effectLst/>
                          <a:latin typeface="Times New Roman" panose="02020603050405020304" pitchFamily="18" charset="0"/>
                          <a:ea typeface="Times New Roman" panose="02020603050405020304" pitchFamily="18" charset="0"/>
                          <a:cs typeface="Sarabun"/>
                        </a:rPr>
                        <a:t>học</a:t>
                      </a:r>
                      <a:r>
                        <a:rPr lang="vi-VN" sz="1900" dirty="0">
                          <a:effectLst/>
                          <a:latin typeface="Times New Roman" panose="02020603050405020304" pitchFamily="18" charset="0"/>
                          <a:ea typeface="Times New Roman" panose="02020603050405020304" pitchFamily="18" charset="0"/>
                          <a:cs typeface="Sarabun"/>
                        </a:rPr>
                        <a:t> đánh giá, đề xuất ý kiến để góp phần nâng cao chất lượng đào tạo và xây dựng văn hóa chất lượng trong Nhà trường;</a:t>
                      </a:r>
                      <a:endParaRPr lang="en-US" sz="1900" dirty="0">
                        <a:effectLst/>
                        <a:latin typeface="Times New Roman" panose="02020603050405020304" pitchFamily="18" charset="0"/>
                        <a:ea typeface="Times New Roman" panose="02020603050405020304" pitchFamily="18" charset="0"/>
                        <a:cs typeface="Sarabun"/>
                      </a:endParaRPr>
                    </a:p>
                    <a:p>
                      <a:pPr marL="0" marR="0" algn="just">
                        <a:lnSpc>
                          <a:spcPct val="120000"/>
                        </a:lnSpc>
                        <a:spcBef>
                          <a:spcPts val="300"/>
                        </a:spcBef>
                        <a:spcAft>
                          <a:spcPts val="300"/>
                        </a:spcAft>
                        <a:tabLst>
                          <a:tab pos="270510" algn="l"/>
                        </a:tabLst>
                      </a:pPr>
                      <a:r>
                        <a:rPr lang="vi-VN" sz="1900" dirty="0">
                          <a:effectLst/>
                          <a:latin typeface="Times New Roman" panose="02020603050405020304" pitchFamily="18" charset="0"/>
                          <a:ea typeface="Times New Roman" panose="02020603050405020304" pitchFamily="18" charset="0"/>
                          <a:cs typeface="Sarabun"/>
                        </a:rPr>
                        <a:t>Giúp Nhà trường nắm bắt tình hình về chất lượng hoạt động hỗ trợ đào tạo, đưa ra những biện pháp khắc phục, cải tiến nhằm nâng cao chất lượng đào tạo</a:t>
                      </a:r>
                      <a:r>
                        <a:rPr lang="en-US" sz="1900" dirty="0">
                          <a:effectLst/>
                          <a:latin typeface="Times New Roman" panose="02020603050405020304" pitchFamily="18" charset="0"/>
                          <a:ea typeface="Times New Roman" panose="02020603050405020304" pitchFamily="18" charset="0"/>
                          <a:cs typeface="Sarabun"/>
                        </a:rPr>
                        <a:t>.</a:t>
                      </a:r>
                    </a:p>
                  </a:txBody>
                  <a:tcPr marL="68580" marR="68580" marT="0" marB="0" anchor="ctr"/>
                </a:tc>
                <a:tc>
                  <a:txBody>
                    <a:bodyPr/>
                    <a:lstStyle/>
                    <a:p>
                      <a:pPr marL="0" marR="0" algn="ctr">
                        <a:spcBef>
                          <a:spcPts val="0"/>
                        </a:spcBef>
                        <a:spcAft>
                          <a:spcPts val="0"/>
                        </a:spcAft>
                      </a:pPr>
                      <a:r>
                        <a:rPr lang="en-US" sz="1900" dirty="0" err="1">
                          <a:solidFill>
                            <a:srgbClr val="000000"/>
                          </a:solidFill>
                          <a:effectLst/>
                          <a:latin typeface="Times New Roman" panose="02020603050405020304" pitchFamily="18" charset="0"/>
                          <a:ea typeface="Times New Roman" panose="02020603050405020304" pitchFamily="18" charset="0"/>
                          <a:cs typeface="Sarabun"/>
                        </a:rPr>
                        <a:t>Học</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viên</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cao</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học</a:t>
                      </a:r>
                      <a:endParaRPr lang="en-US" sz="19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1900" dirty="0" err="1">
                          <a:solidFill>
                            <a:srgbClr val="000000"/>
                          </a:solidFill>
                          <a:effectLst/>
                          <a:latin typeface="Times New Roman" panose="02020603050405020304" pitchFamily="18" charset="0"/>
                          <a:ea typeface="Times New Roman" panose="02020603050405020304" pitchFamily="18" charset="0"/>
                          <a:cs typeface="Sarabun"/>
                        </a:rPr>
                        <a:t>Phòng</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Khảo</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thí</a:t>
                      </a:r>
                      <a:r>
                        <a:rPr lang="en-US" sz="1900" dirty="0">
                          <a:solidFill>
                            <a:srgbClr val="000000"/>
                          </a:solidFill>
                          <a:effectLst/>
                          <a:latin typeface="Times New Roman" panose="02020603050405020304" pitchFamily="18" charset="0"/>
                          <a:ea typeface="Times New Roman" panose="02020603050405020304" pitchFamily="18" charset="0"/>
                          <a:cs typeface="Sarabun"/>
                        </a:rPr>
                        <a:t> ĐBCL</a:t>
                      </a:r>
                      <a:endParaRPr lang="en-US" sz="19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1900" dirty="0" err="1">
                          <a:solidFill>
                            <a:srgbClr val="000000"/>
                          </a:solidFill>
                          <a:effectLst/>
                          <a:latin typeface="Times New Roman" panose="02020603050405020304" pitchFamily="18" charset="0"/>
                          <a:ea typeface="Times New Roman" panose="02020603050405020304" pitchFamily="18" charset="0"/>
                          <a:cs typeface="Sarabun"/>
                        </a:rPr>
                        <a:t>Phiếu</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giấy</a:t>
                      </a:r>
                      <a:endParaRPr lang="en-US" sz="19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1900" dirty="0" err="1">
                          <a:solidFill>
                            <a:srgbClr val="000000"/>
                          </a:solidFill>
                          <a:effectLst/>
                          <a:latin typeface="Times New Roman" panose="02020603050405020304" pitchFamily="18" charset="0"/>
                          <a:ea typeface="Times New Roman" panose="02020603050405020304" pitchFamily="18" charset="0"/>
                          <a:cs typeface="Sarabun"/>
                        </a:rPr>
                        <a:t>Tất</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cả</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học</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viên</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cao</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học</a:t>
                      </a:r>
                      <a:endParaRPr lang="en-US" sz="19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Sarabun"/>
                        </a:rPr>
                        <a:t>1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lần</a:t>
                      </a:r>
                      <a:r>
                        <a:rPr lang="en-US" sz="1900" dirty="0">
                          <a:solidFill>
                            <a:srgbClr val="000000"/>
                          </a:solidFill>
                          <a:effectLst/>
                          <a:latin typeface="Times New Roman" panose="02020603050405020304" pitchFamily="18" charset="0"/>
                          <a:ea typeface="Times New Roman" panose="02020603050405020304" pitchFamily="18" charset="0"/>
                          <a:cs typeface="Sarabun"/>
                        </a:rPr>
                        <a:t>/</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năm</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sau</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khi</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kết</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thúc</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học</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kỳ</a:t>
                      </a:r>
                      <a:endParaRPr lang="en-US" sz="1900" dirty="0">
                        <a:effectLst/>
                        <a:latin typeface="Times New Roman" panose="02020603050405020304" pitchFamily="18" charset="0"/>
                        <a:ea typeface="Times New Roman" panose="02020603050405020304" pitchFamily="18" charset="0"/>
                        <a:cs typeface="Sarabun"/>
                      </a:endParaRPr>
                    </a:p>
                  </a:txBody>
                  <a:tcPr marL="68580" marR="68580" marT="0" marB="0" anchor="ctr"/>
                </a:tc>
                <a:extLst>
                  <a:ext uri="{0D108BD9-81ED-4DB2-BD59-A6C34878D82A}">
                    <a16:rowId xmlns:a16="http://schemas.microsoft.com/office/drawing/2014/main" val="328448948"/>
                  </a:ext>
                </a:extLst>
              </a:tr>
            </a:tbl>
          </a:graphicData>
        </a:graphic>
      </p:graphicFrame>
    </p:spTree>
    <p:extLst>
      <p:ext uri="{BB962C8B-B14F-4D97-AF65-F5344CB8AC3E}">
        <p14:creationId xmlns:p14="http://schemas.microsoft.com/office/powerpoint/2010/main" val="298799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53A8CC-6E5D-4ADD-8920-71AB8DB3C74D}"/>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19</a:t>
            </a:fld>
            <a:endParaRPr/>
          </a:p>
        </p:txBody>
      </p:sp>
      <p:sp>
        <p:nvSpPr>
          <p:cNvPr id="5" name="Title 1">
            <a:extLst>
              <a:ext uri="{FF2B5EF4-FFF2-40B4-BE49-F238E27FC236}">
                <a16:creationId xmlns:a16="http://schemas.microsoft.com/office/drawing/2014/main" id="{A61DA0E2-00B1-4F41-A320-58D3E678016D}"/>
              </a:ext>
            </a:extLst>
          </p:cNvPr>
          <p:cNvSpPr>
            <a:spLocks noGrp="1"/>
          </p:cNvSpPr>
          <p:nvPr>
            <p:ph type="title"/>
          </p:nvPr>
        </p:nvSpPr>
        <p:spPr>
          <a:xfrm>
            <a:off x="1320800" y="224503"/>
            <a:ext cx="10261600" cy="764162"/>
          </a:xfrm>
        </p:spPr>
        <p:txBody>
          <a:bodyPr>
            <a:normAutofit/>
          </a:bodyPr>
          <a:lstStyle/>
          <a:p>
            <a:r>
              <a:rPr lang="en-US" sz="2600" dirty="0">
                <a:solidFill>
                  <a:srgbClr val="FF0000"/>
                </a:solidFill>
                <a:latin typeface="Times New Roman" panose="02020603050405020304" pitchFamily="18" charset="0"/>
                <a:cs typeface="Times New Roman" panose="02020603050405020304" pitchFamily="18" charset="0"/>
              </a:rPr>
              <a:t>KHẢO SÁT Ý KIẾN CÁC BÊN LIÊN QUAN</a:t>
            </a:r>
          </a:p>
        </p:txBody>
      </p:sp>
      <p:graphicFrame>
        <p:nvGraphicFramePr>
          <p:cNvPr id="6" name="Table 8">
            <a:extLst>
              <a:ext uri="{FF2B5EF4-FFF2-40B4-BE49-F238E27FC236}">
                <a16:creationId xmlns:a16="http://schemas.microsoft.com/office/drawing/2014/main" id="{B811982E-4F23-4BB1-9C89-AC83751830A8}"/>
              </a:ext>
            </a:extLst>
          </p:cNvPr>
          <p:cNvGraphicFramePr>
            <a:graphicFrameLocks noGrp="1"/>
          </p:cNvGraphicFramePr>
          <p:nvPr>
            <p:extLst>
              <p:ext uri="{D42A27DB-BD31-4B8C-83A1-F6EECF244321}">
                <p14:modId xmlns:p14="http://schemas.microsoft.com/office/powerpoint/2010/main" val="1279613719"/>
              </p:ext>
            </p:extLst>
          </p:nvPr>
        </p:nvGraphicFramePr>
        <p:xfrm>
          <a:off x="1045030" y="988664"/>
          <a:ext cx="10638967" cy="5654231"/>
        </p:xfrm>
        <a:graphic>
          <a:graphicData uri="http://schemas.openxmlformats.org/drawingml/2006/table">
            <a:tbl>
              <a:tblPr firstRow="1" bandRow="1">
                <a:tableStyleId>{74932D0D-C0A8-4CA4-9A27-1DA20A82C47F}</a:tableStyleId>
              </a:tblPr>
              <a:tblGrid>
                <a:gridCol w="1530479">
                  <a:extLst>
                    <a:ext uri="{9D8B030D-6E8A-4147-A177-3AD203B41FA5}">
                      <a16:colId xmlns:a16="http://schemas.microsoft.com/office/drawing/2014/main" val="3052565639"/>
                    </a:ext>
                  </a:extLst>
                </a:gridCol>
                <a:gridCol w="3276651">
                  <a:extLst>
                    <a:ext uri="{9D8B030D-6E8A-4147-A177-3AD203B41FA5}">
                      <a16:colId xmlns:a16="http://schemas.microsoft.com/office/drawing/2014/main" val="1278079914"/>
                    </a:ext>
                  </a:extLst>
                </a:gridCol>
                <a:gridCol w="1018903">
                  <a:extLst>
                    <a:ext uri="{9D8B030D-6E8A-4147-A177-3AD203B41FA5}">
                      <a16:colId xmlns:a16="http://schemas.microsoft.com/office/drawing/2014/main" val="4256973148"/>
                    </a:ext>
                  </a:extLst>
                </a:gridCol>
                <a:gridCol w="888274">
                  <a:extLst>
                    <a:ext uri="{9D8B030D-6E8A-4147-A177-3AD203B41FA5}">
                      <a16:colId xmlns:a16="http://schemas.microsoft.com/office/drawing/2014/main" val="3949288305"/>
                    </a:ext>
                  </a:extLst>
                </a:gridCol>
                <a:gridCol w="1245439">
                  <a:extLst>
                    <a:ext uri="{9D8B030D-6E8A-4147-A177-3AD203B41FA5}">
                      <a16:colId xmlns:a16="http://schemas.microsoft.com/office/drawing/2014/main" val="1905708428"/>
                    </a:ext>
                  </a:extLst>
                </a:gridCol>
                <a:gridCol w="1159368">
                  <a:extLst>
                    <a:ext uri="{9D8B030D-6E8A-4147-A177-3AD203B41FA5}">
                      <a16:colId xmlns:a16="http://schemas.microsoft.com/office/drawing/2014/main" val="214402157"/>
                    </a:ext>
                  </a:extLst>
                </a:gridCol>
                <a:gridCol w="1519853">
                  <a:extLst>
                    <a:ext uri="{9D8B030D-6E8A-4147-A177-3AD203B41FA5}">
                      <a16:colId xmlns:a16="http://schemas.microsoft.com/office/drawing/2014/main" val="753088584"/>
                    </a:ext>
                  </a:extLst>
                </a:gridCol>
              </a:tblGrid>
              <a:tr h="2026838">
                <a:tc>
                  <a:txBody>
                    <a:bodyPr/>
                    <a:lstStyle/>
                    <a:p>
                      <a:pPr marL="0" marR="0" algn="ctr" rtl="0">
                        <a:lnSpc>
                          <a:spcPct val="100000"/>
                        </a:lnSpc>
                        <a:spcBef>
                          <a:spcPts val="0"/>
                        </a:spcBef>
                        <a:spcAft>
                          <a:spcPts val="0"/>
                        </a:spcAft>
                        <a:buClr>
                          <a:srgbClr val="000000"/>
                        </a:buClr>
                        <a:buFont typeface="Arial"/>
                      </a:pPr>
                      <a:r>
                        <a:rPr lang="en-US" sz="2000" b="1" i="0" u="none" strike="noStrike" cap="none" dirty="0" err="1">
                          <a:solidFill>
                            <a:schemeClr val="bg1"/>
                          </a:solidFill>
                          <a:effectLst/>
                          <a:latin typeface="Times New Roman" panose="02020603050405020304" pitchFamily="18" charset="0"/>
                          <a:sym typeface="Arial"/>
                        </a:rPr>
                        <a:t>Hoạt</a:t>
                      </a:r>
                      <a:r>
                        <a:rPr lang="en-US" sz="2000" b="1" i="0" u="none" strike="noStrike" cap="none" dirty="0">
                          <a:solidFill>
                            <a:schemeClr val="bg1"/>
                          </a:solidFill>
                          <a:effectLst/>
                          <a:latin typeface="Times New Roman" panose="02020603050405020304" pitchFamily="18" charset="0"/>
                          <a:sym typeface="Arial"/>
                        </a:rPr>
                        <a:t> </a:t>
                      </a:r>
                      <a:r>
                        <a:rPr lang="en-US" sz="2000" b="1" i="0" u="none" strike="noStrike" cap="none" dirty="0" err="1">
                          <a:solidFill>
                            <a:schemeClr val="bg1"/>
                          </a:solidFill>
                          <a:effectLst/>
                          <a:latin typeface="Times New Roman" panose="02020603050405020304" pitchFamily="18" charset="0"/>
                          <a:sym typeface="Arial"/>
                        </a:rPr>
                        <a:t>động</a:t>
                      </a:r>
                      <a:endParaRPr lang="en-US" sz="2000" b="1" i="0" u="none" strike="noStrike" cap="none" dirty="0">
                        <a:solidFill>
                          <a:schemeClr val="bg1"/>
                        </a:solidFill>
                        <a:effectLst/>
                        <a:latin typeface="Times New Roman" panose="02020603050405020304" pitchFamily="18" charset="0"/>
                        <a:sym typeface="Arial"/>
                      </a:endParaRPr>
                    </a:p>
                  </a:txBody>
                  <a:tcPr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Mục đích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Đối tượng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Đầu mối triển khai</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Hình thức (Phiếu, phỏng vấn, online, hội thảo, v.v.)</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Số lượng người trả lời khảo sát</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Thời gian triển khai</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p>
                      <a:pPr marL="0" marR="0" algn="ctr">
                        <a:spcBef>
                          <a:spcPts val="0"/>
                        </a:spcBef>
                        <a:spcAft>
                          <a:spcPts val="0"/>
                        </a:spcAft>
                      </a:pPr>
                      <a:r>
                        <a:rPr lang="vi-VN" sz="2000" b="1" dirty="0">
                          <a:solidFill>
                            <a:schemeClr val="bg1"/>
                          </a:solidFill>
                          <a:effectLst/>
                          <a:latin typeface="Times New Roman" panose="02020603050405020304" pitchFamily="18" charset="0"/>
                          <a:ea typeface="Times New Roman" panose="02020603050405020304" pitchFamily="18" charset="0"/>
                          <a:cs typeface="Sarabun"/>
                        </a:rPr>
                        <a:t>(liệt kê thời điểm khảo sát và tính định kỳ)</a:t>
                      </a:r>
                      <a:endParaRPr lang="en-US" sz="2000" dirty="0">
                        <a:solidFill>
                          <a:schemeClr val="bg1"/>
                        </a:solidFill>
                        <a:effectLst/>
                        <a:latin typeface="Times New Roman" panose="02020603050405020304" pitchFamily="18" charset="0"/>
                        <a:ea typeface="Times New Roman" panose="02020603050405020304" pitchFamily="18" charset="0"/>
                        <a:cs typeface="Sarabun"/>
                      </a:endParaRPr>
                    </a:p>
                  </a:txBody>
                  <a:tcPr marL="68580" marR="68580" marT="0" marB="0" anchor="ctr"/>
                </a:tc>
                <a:extLst>
                  <a:ext uri="{0D108BD9-81ED-4DB2-BD59-A6C34878D82A}">
                    <a16:rowId xmlns:a16="http://schemas.microsoft.com/office/drawing/2014/main" val="1378278489"/>
                  </a:ext>
                </a:extLst>
              </a:tr>
              <a:tr h="3461498">
                <a:tc>
                  <a:txBody>
                    <a:bodyPr/>
                    <a:lstStyle/>
                    <a:p>
                      <a:pPr algn="just"/>
                      <a:r>
                        <a:rPr lang="en-US" sz="2000" b="0" i="0" u="none" strike="noStrike" cap="none" dirty="0" err="1">
                          <a:solidFill>
                            <a:schemeClr val="dk1"/>
                          </a:solidFill>
                          <a:effectLst/>
                          <a:latin typeface="Times New Roman" panose="02020603050405020304" pitchFamily="18" charset="0"/>
                          <a:sym typeface="Arial"/>
                        </a:rPr>
                        <a:t>Lấy</a:t>
                      </a:r>
                      <a:r>
                        <a:rPr lang="en-US" sz="2000" b="0" i="0" u="none" strike="noStrike" cap="none" dirty="0">
                          <a:solidFill>
                            <a:schemeClr val="dk1"/>
                          </a:solidFill>
                          <a:effectLst/>
                          <a:latin typeface="Times New Roman" panose="02020603050405020304" pitchFamily="18" charset="0"/>
                          <a:sym typeface="Arial"/>
                        </a:rPr>
                        <a:t> ý </a:t>
                      </a:r>
                      <a:r>
                        <a:rPr lang="en-US" sz="2000" b="0" i="0" u="none" strike="noStrike" cap="none" dirty="0" err="1">
                          <a:solidFill>
                            <a:schemeClr val="dk1"/>
                          </a:solidFill>
                          <a:effectLst/>
                          <a:latin typeface="Times New Roman" panose="02020603050405020304" pitchFamily="18" charset="0"/>
                          <a:sym typeface="Arial"/>
                        </a:rPr>
                        <a:t>kiến</a:t>
                      </a:r>
                      <a:r>
                        <a:rPr lang="en-US" sz="2000" b="0" i="0" u="none" strike="noStrike" cap="none" dirty="0">
                          <a:solidFill>
                            <a:schemeClr val="dk1"/>
                          </a:solidFill>
                          <a:effectLst/>
                          <a:latin typeface="Times New Roman" panose="02020603050405020304" pitchFamily="18" charset="0"/>
                          <a:sym typeface="Arial"/>
                        </a:rPr>
                        <a:t> CBQL, GV, NV </a:t>
                      </a:r>
                      <a:r>
                        <a:rPr lang="en-US" sz="2000" b="0" i="0" u="none" strike="noStrike" cap="none" dirty="0" err="1">
                          <a:solidFill>
                            <a:schemeClr val="dk1"/>
                          </a:solidFill>
                          <a:effectLst/>
                          <a:latin typeface="Times New Roman" panose="02020603050405020304" pitchFamily="18" charset="0"/>
                          <a:sym typeface="Arial"/>
                        </a:rPr>
                        <a:t>về</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hoạt</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động</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hỗ</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trợ</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đào</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tạo</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của</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nhà</a:t>
                      </a:r>
                      <a:r>
                        <a:rPr lang="en-US" sz="2000" b="0" i="0" u="none" strike="noStrike" cap="none" dirty="0">
                          <a:solidFill>
                            <a:schemeClr val="dk1"/>
                          </a:solidFill>
                          <a:effectLst/>
                          <a:latin typeface="Times New Roman" panose="02020603050405020304" pitchFamily="18" charset="0"/>
                          <a:sym typeface="Arial"/>
                        </a:rPr>
                        <a:t> </a:t>
                      </a:r>
                      <a:r>
                        <a:rPr lang="en-US" sz="2000" b="0" i="0" u="none" strike="noStrike" cap="none" dirty="0" err="1">
                          <a:solidFill>
                            <a:schemeClr val="dk1"/>
                          </a:solidFill>
                          <a:effectLst/>
                          <a:latin typeface="Times New Roman" panose="02020603050405020304" pitchFamily="18" charset="0"/>
                          <a:sym typeface="Arial"/>
                        </a:rPr>
                        <a:t>trường</a:t>
                      </a:r>
                      <a:endParaRPr lang="en-US" sz="2000" b="0" i="0" u="none" strike="noStrike" cap="none" dirty="0">
                        <a:solidFill>
                          <a:schemeClr val="dk1"/>
                        </a:solidFill>
                        <a:effectLst/>
                        <a:latin typeface="Times New Roman" panose="02020603050405020304" pitchFamily="18" charset="0"/>
                        <a:sym typeface="Arial"/>
                      </a:endParaRPr>
                    </a:p>
                  </a:txBody>
                  <a:tcPr/>
                </a:tc>
                <a:tc>
                  <a:txBody>
                    <a:bodyPr/>
                    <a:lstStyle/>
                    <a:p>
                      <a:pPr marL="0" marR="0" algn="just">
                        <a:lnSpc>
                          <a:spcPct val="120000"/>
                        </a:lnSpc>
                        <a:spcBef>
                          <a:spcPts val="300"/>
                        </a:spcBef>
                        <a:spcAft>
                          <a:spcPts val="300"/>
                        </a:spcAft>
                        <a:tabLst>
                          <a:tab pos="270510" algn="l"/>
                        </a:tabLst>
                      </a:pPr>
                      <a:r>
                        <a:rPr lang="vi-VN" sz="1900" dirty="0">
                          <a:effectLst/>
                          <a:latin typeface="Times New Roman" panose="02020603050405020304" pitchFamily="18" charset="0"/>
                          <a:ea typeface="Times New Roman" panose="02020603050405020304" pitchFamily="18" charset="0"/>
                          <a:cs typeface="Sarabun"/>
                        </a:rPr>
                        <a:t>Giúp CBQL, GV, NV</a:t>
                      </a:r>
                      <a:r>
                        <a:rPr lang="en-US" sz="1900" dirty="0">
                          <a:effectLst/>
                          <a:latin typeface="Times New Roman" panose="02020603050405020304" pitchFamily="18" charset="0"/>
                          <a:ea typeface="Times New Roman" panose="02020603050405020304" pitchFamily="18" charset="0"/>
                          <a:cs typeface="Sarabun"/>
                        </a:rPr>
                        <a:t> </a:t>
                      </a:r>
                      <a:r>
                        <a:rPr lang="vi-VN" sz="1900" dirty="0">
                          <a:effectLst/>
                          <a:latin typeface="Times New Roman" panose="02020603050405020304" pitchFamily="18" charset="0"/>
                          <a:ea typeface="Times New Roman" panose="02020603050405020304" pitchFamily="18" charset="0"/>
                          <a:cs typeface="Sarabun"/>
                        </a:rPr>
                        <a:t>đánh giá, đề xuất ý kiến để góp phần nâng cao chất lượng đào tạo và xây dựng văn hóa chất lượng trong Nhà trường;</a:t>
                      </a:r>
                      <a:endParaRPr lang="en-US" sz="1900" dirty="0">
                        <a:effectLst/>
                        <a:latin typeface="Times New Roman" panose="02020603050405020304" pitchFamily="18" charset="0"/>
                        <a:ea typeface="Times New Roman" panose="02020603050405020304" pitchFamily="18" charset="0"/>
                        <a:cs typeface="Sarabun"/>
                      </a:endParaRPr>
                    </a:p>
                    <a:p>
                      <a:pPr marL="0" marR="0" algn="just">
                        <a:lnSpc>
                          <a:spcPct val="120000"/>
                        </a:lnSpc>
                        <a:spcBef>
                          <a:spcPts val="300"/>
                        </a:spcBef>
                        <a:spcAft>
                          <a:spcPts val="300"/>
                        </a:spcAft>
                        <a:tabLst>
                          <a:tab pos="270510" algn="l"/>
                        </a:tabLst>
                      </a:pPr>
                      <a:r>
                        <a:rPr lang="vi-VN" sz="1900" dirty="0">
                          <a:effectLst/>
                          <a:latin typeface="Times New Roman" panose="02020603050405020304" pitchFamily="18" charset="0"/>
                          <a:ea typeface="Times New Roman" panose="02020603050405020304" pitchFamily="18" charset="0"/>
                          <a:cs typeface="Sarabun"/>
                        </a:rPr>
                        <a:t>Giúp Nhà trường nắm bắt tình hình về chất lượng hoạt động hỗ trợ đào tạo, đưa ra những biện pháp khắc phục, cải tiến nhằm nâng cao chất lượng đào tạo</a:t>
                      </a:r>
                      <a:r>
                        <a:rPr lang="en-US" sz="1900" dirty="0">
                          <a:effectLst/>
                          <a:latin typeface="Times New Roman" panose="02020603050405020304" pitchFamily="18" charset="0"/>
                          <a:ea typeface="Times New Roman" panose="02020603050405020304" pitchFamily="18" charset="0"/>
                          <a:cs typeface="Sarabun"/>
                        </a:rPr>
                        <a:t>.</a:t>
                      </a:r>
                      <a:r>
                        <a:rPr lang="vi-VN" sz="1900" b="1" dirty="0">
                          <a:solidFill>
                            <a:srgbClr val="000000"/>
                          </a:solidFill>
                          <a:effectLst/>
                          <a:latin typeface="Times New Roman" panose="02020603050405020304" pitchFamily="18" charset="0"/>
                          <a:ea typeface="Times New Roman" panose="02020603050405020304" pitchFamily="18" charset="0"/>
                          <a:cs typeface="Sarabun"/>
                        </a:rPr>
                        <a:t> </a:t>
                      </a:r>
                      <a:endParaRPr lang="en-US" sz="1900" dirty="0">
                        <a:effectLst/>
                        <a:latin typeface="Times New Roman" panose="02020603050405020304" pitchFamily="18" charset="0"/>
                        <a:ea typeface="Times New Roman" panose="02020603050405020304" pitchFamily="18" charset="0"/>
                        <a:cs typeface="Sarabun"/>
                      </a:endParaRPr>
                    </a:p>
                  </a:txBody>
                  <a:tcPr marL="68580" marR="68580" marT="0" marB="0"/>
                </a:tc>
                <a:tc>
                  <a:txBody>
                    <a:bodyPr/>
                    <a:lstStyle/>
                    <a:p>
                      <a:pPr marL="0" marR="0" algn="ctr">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Sarabun"/>
                        </a:rPr>
                        <a:t>CBQL,</a:t>
                      </a:r>
                    </a:p>
                    <a:p>
                      <a:pPr marL="0" marR="0" algn="ctr">
                        <a:spcBef>
                          <a:spcPts val="0"/>
                        </a:spcBef>
                        <a:spcAft>
                          <a:spcPts val="0"/>
                        </a:spcAft>
                      </a:pPr>
                      <a:r>
                        <a:rPr lang="en-US" sz="1900" dirty="0" err="1">
                          <a:solidFill>
                            <a:srgbClr val="000000"/>
                          </a:solidFill>
                          <a:effectLst/>
                          <a:latin typeface="Times New Roman" panose="02020603050405020304" pitchFamily="18" charset="0"/>
                          <a:ea typeface="Times New Roman" panose="02020603050405020304" pitchFamily="18" charset="0"/>
                          <a:cs typeface="Sarabun"/>
                        </a:rPr>
                        <a:t>Giảng</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viên</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Nhân</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viên</a:t>
                      </a:r>
                      <a:endParaRPr lang="en-US" sz="19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1900" dirty="0" err="1">
                          <a:solidFill>
                            <a:srgbClr val="000000"/>
                          </a:solidFill>
                          <a:effectLst/>
                          <a:latin typeface="Times New Roman" panose="02020603050405020304" pitchFamily="18" charset="0"/>
                          <a:ea typeface="Times New Roman" panose="02020603050405020304" pitchFamily="18" charset="0"/>
                          <a:cs typeface="Sarabun"/>
                        </a:rPr>
                        <a:t>Phòng</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Khảo</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thí</a:t>
                      </a:r>
                      <a:r>
                        <a:rPr lang="en-US" sz="1900" dirty="0">
                          <a:solidFill>
                            <a:srgbClr val="000000"/>
                          </a:solidFill>
                          <a:effectLst/>
                          <a:latin typeface="Times New Roman" panose="02020603050405020304" pitchFamily="18" charset="0"/>
                          <a:ea typeface="Times New Roman" panose="02020603050405020304" pitchFamily="18" charset="0"/>
                          <a:cs typeface="Sarabun"/>
                        </a:rPr>
                        <a:t> ĐBCL</a:t>
                      </a:r>
                      <a:endParaRPr lang="en-US" sz="19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1900" dirty="0" err="1">
                          <a:solidFill>
                            <a:srgbClr val="000000"/>
                          </a:solidFill>
                          <a:effectLst/>
                          <a:latin typeface="Times New Roman" panose="02020603050405020304" pitchFamily="18" charset="0"/>
                          <a:ea typeface="Times New Roman" panose="02020603050405020304" pitchFamily="18" charset="0"/>
                          <a:cs typeface="Sarabun"/>
                        </a:rPr>
                        <a:t>Phiếu</a:t>
                      </a:r>
                      <a:r>
                        <a:rPr lang="en-US" sz="1900" dirty="0">
                          <a:solidFill>
                            <a:srgbClr val="000000"/>
                          </a:solidFill>
                          <a:effectLst/>
                          <a:latin typeface="Times New Roman" panose="02020603050405020304" pitchFamily="18" charset="0"/>
                          <a:ea typeface="Times New Roman" panose="02020603050405020304" pitchFamily="18" charset="0"/>
                          <a:cs typeface="Sarabun"/>
                        </a:rPr>
                        <a:t> online</a:t>
                      </a:r>
                      <a:endParaRPr lang="en-US" sz="19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1900" dirty="0" err="1">
                          <a:solidFill>
                            <a:srgbClr val="000000"/>
                          </a:solidFill>
                          <a:effectLst/>
                          <a:latin typeface="Times New Roman" panose="02020603050405020304" pitchFamily="18" charset="0"/>
                          <a:ea typeface="Times New Roman" panose="02020603050405020304" pitchFamily="18" charset="0"/>
                          <a:cs typeface="Sarabun"/>
                        </a:rPr>
                        <a:t>Tất</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cả</a:t>
                      </a:r>
                      <a:r>
                        <a:rPr lang="en-US" sz="1900" dirty="0">
                          <a:solidFill>
                            <a:srgbClr val="000000"/>
                          </a:solidFill>
                          <a:effectLst/>
                          <a:latin typeface="Times New Roman" panose="02020603050405020304" pitchFamily="18" charset="0"/>
                          <a:ea typeface="Times New Roman" panose="02020603050405020304" pitchFamily="18" charset="0"/>
                          <a:cs typeface="Sarabun"/>
                        </a:rPr>
                        <a:t> CBQL,</a:t>
                      </a:r>
                    </a:p>
                    <a:p>
                      <a:pPr marL="0" marR="0" algn="ctr">
                        <a:spcBef>
                          <a:spcPts val="0"/>
                        </a:spcBef>
                        <a:spcAft>
                          <a:spcPts val="0"/>
                        </a:spcAft>
                      </a:pPr>
                      <a:r>
                        <a:rPr lang="en-US" sz="1900" dirty="0" err="1">
                          <a:solidFill>
                            <a:srgbClr val="000000"/>
                          </a:solidFill>
                          <a:effectLst/>
                          <a:latin typeface="Times New Roman" panose="02020603050405020304" pitchFamily="18" charset="0"/>
                          <a:ea typeface="Times New Roman" panose="02020603050405020304" pitchFamily="18" charset="0"/>
                          <a:cs typeface="Sarabun"/>
                        </a:rPr>
                        <a:t>Giảng</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viên</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Nhân</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viên</a:t>
                      </a:r>
                      <a:endParaRPr lang="en-US" sz="1900" dirty="0">
                        <a:effectLst/>
                        <a:latin typeface="Times New Roman" panose="02020603050405020304" pitchFamily="18" charset="0"/>
                        <a:ea typeface="Times New Roman" panose="02020603050405020304" pitchFamily="18" charset="0"/>
                        <a:cs typeface="Sarabun"/>
                      </a:endParaRPr>
                    </a:p>
                    <a:p>
                      <a:pPr marL="0" marR="0" algn="ctr">
                        <a:spcBef>
                          <a:spcPts val="0"/>
                        </a:spcBef>
                        <a:spcAft>
                          <a:spcPts val="0"/>
                        </a:spcAft>
                      </a:pPr>
                      <a:endParaRPr lang="en-US" sz="1900" dirty="0">
                        <a:effectLst/>
                        <a:latin typeface="Times New Roman" panose="02020603050405020304" pitchFamily="18" charset="0"/>
                        <a:ea typeface="Times New Roman" panose="02020603050405020304" pitchFamily="18" charset="0"/>
                        <a:cs typeface="Sarabun"/>
                      </a:endParaRPr>
                    </a:p>
                  </a:txBody>
                  <a:tcPr marL="68580" marR="68580" marT="0" marB="0" anchor="ctr"/>
                </a:tc>
                <a:tc>
                  <a:txBody>
                    <a:bodyPr/>
                    <a:lstStyle/>
                    <a:p>
                      <a:pPr marL="0" marR="0" algn="ctr">
                        <a:spcBef>
                          <a:spcPts val="0"/>
                        </a:spcBef>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Sarabun"/>
                        </a:rPr>
                        <a:t>2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lần</a:t>
                      </a:r>
                      <a:r>
                        <a:rPr lang="en-US" sz="1900" dirty="0">
                          <a:solidFill>
                            <a:srgbClr val="000000"/>
                          </a:solidFill>
                          <a:effectLst/>
                          <a:latin typeface="Times New Roman" panose="02020603050405020304" pitchFamily="18" charset="0"/>
                          <a:ea typeface="Times New Roman" panose="02020603050405020304" pitchFamily="18" charset="0"/>
                          <a:cs typeface="Sarabun"/>
                        </a:rPr>
                        <a:t>/</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năm</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sau</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khi</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thi</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học</a:t>
                      </a:r>
                      <a:r>
                        <a:rPr lang="en-US" sz="1900" dirty="0">
                          <a:solidFill>
                            <a:srgbClr val="000000"/>
                          </a:solidFill>
                          <a:effectLst/>
                          <a:latin typeface="Times New Roman" panose="02020603050405020304" pitchFamily="18" charset="0"/>
                          <a:ea typeface="Times New Roman" panose="02020603050405020304" pitchFamily="18" charset="0"/>
                          <a:cs typeface="Sarabun"/>
                        </a:rPr>
                        <a:t> </a:t>
                      </a:r>
                      <a:r>
                        <a:rPr lang="en-US" sz="1900" dirty="0" err="1">
                          <a:solidFill>
                            <a:srgbClr val="000000"/>
                          </a:solidFill>
                          <a:effectLst/>
                          <a:latin typeface="Times New Roman" panose="02020603050405020304" pitchFamily="18" charset="0"/>
                          <a:ea typeface="Times New Roman" panose="02020603050405020304" pitchFamily="18" charset="0"/>
                          <a:cs typeface="Sarabun"/>
                        </a:rPr>
                        <a:t>kỳ</a:t>
                      </a:r>
                      <a:endParaRPr lang="en-US" sz="1900" dirty="0">
                        <a:effectLst/>
                        <a:latin typeface="Times New Roman" panose="02020603050405020304" pitchFamily="18" charset="0"/>
                        <a:ea typeface="Times New Roman" panose="02020603050405020304" pitchFamily="18" charset="0"/>
                        <a:cs typeface="Sarabun"/>
                      </a:endParaRPr>
                    </a:p>
                  </a:txBody>
                  <a:tcPr marL="68580" marR="68580" marT="0" marB="0" anchor="ctr"/>
                </a:tc>
                <a:extLst>
                  <a:ext uri="{0D108BD9-81ED-4DB2-BD59-A6C34878D82A}">
                    <a16:rowId xmlns:a16="http://schemas.microsoft.com/office/drawing/2014/main" val="328448948"/>
                  </a:ext>
                </a:extLst>
              </a:tr>
            </a:tbl>
          </a:graphicData>
        </a:graphic>
      </p:graphicFrame>
    </p:spTree>
    <p:extLst>
      <p:ext uri="{BB962C8B-B14F-4D97-AF65-F5344CB8AC3E}">
        <p14:creationId xmlns:p14="http://schemas.microsoft.com/office/powerpoint/2010/main" val="415600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
          <p:cNvSpPr txBox="1">
            <a:spLocks noGrp="1"/>
          </p:cNvSpPr>
          <p:nvPr>
            <p:ph type="title"/>
          </p:nvPr>
        </p:nvSpPr>
        <p:spPr>
          <a:xfrm>
            <a:off x="2425967" y="180037"/>
            <a:ext cx="7696200" cy="76416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3600"/>
              <a:buFont typeface="Arial"/>
              <a:buNone/>
            </a:pPr>
            <a:r>
              <a:rPr lang="en-US" dirty="0">
                <a:solidFill>
                  <a:srgbClr val="FF0000"/>
                </a:solidFill>
                <a:latin typeface="Times New Roman" panose="02020603050405020304" pitchFamily="18" charset="0"/>
                <a:cs typeface="Times New Roman" panose="02020603050405020304" pitchFamily="18" charset="0"/>
              </a:rPr>
              <a:t>NỘI DUNG</a:t>
            </a:r>
            <a:endParaRPr dirty="0">
              <a:solidFill>
                <a:srgbClr val="FF0000"/>
              </a:solidFill>
              <a:latin typeface="Times New Roman" panose="02020603050405020304" pitchFamily="18" charset="0"/>
              <a:cs typeface="Times New Roman" panose="02020603050405020304" pitchFamily="18" charset="0"/>
            </a:endParaRPr>
          </a:p>
        </p:txBody>
      </p:sp>
      <p:sp>
        <p:nvSpPr>
          <p:cNvPr id="187" name="Google Shape;187;p2"/>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p>
            <a:pPr marL="0" lvl="0" indent="0" algn="l" rtl="0">
              <a:lnSpc>
                <a:spcPct val="100000"/>
              </a:lnSpc>
              <a:spcBef>
                <a:spcPts val="0"/>
              </a:spcBef>
              <a:spcAft>
                <a:spcPts val="0"/>
              </a:spcAft>
              <a:buSzPts val="1200"/>
              <a:buNone/>
            </a:pPr>
            <a:r>
              <a:rPr lang="en-US"/>
              <a:t>| </a:t>
            </a:r>
            <a:fld id="{00000000-1234-1234-1234-123412341234}" type="slidenum">
              <a:rPr lang="en-US"/>
              <a:t>2</a:t>
            </a:fld>
            <a:endParaRPr/>
          </a:p>
        </p:txBody>
      </p:sp>
      <p:pic>
        <p:nvPicPr>
          <p:cNvPr id="188" name="Google Shape;188;p2"/>
          <p:cNvPicPr preferRelativeResize="0"/>
          <p:nvPr/>
        </p:nvPicPr>
        <p:blipFill rotWithShape="1">
          <a:blip r:embed="rId3">
            <a:alphaModFix/>
          </a:blip>
          <a:srcRect t="3622"/>
          <a:stretch/>
        </p:blipFill>
        <p:spPr>
          <a:xfrm>
            <a:off x="710666" y="4596220"/>
            <a:ext cx="11175032" cy="1872334"/>
          </a:xfrm>
          <a:prstGeom prst="rect">
            <a:avLst/>
          </a:prstGeom>
          <a:noFill/>
          <a:ln>
            <a:noFill/>
          </a:ln>
        </p:spPr>
      </p:pic>
      <p:graphicFrame>
        <p:nvGraphicFramePr>
          <p:cNvPr id="9" name="Diagram 8">
            <a:extLst>
              <a:ext uri="{FF2B5EF4-FFF2-40B4-BE49-F238E27FC236}">
                <a16:creationId xmlns:a16="http://schemas.microsoft.com/office/drawing/2014/main" id="{EC1D7B27-5C71-4FA3-A76B-2E2D4C29DE42}"/>
              </a:ext>
            </a:extLst>
          </p:cNvPr>
          <p:cNvGraphicFramePr/>
          <p:nvPr>
            <p:extLst>
              <p:ext uri="{D42A27DB-BD31-4B8C-83A1-F6EECF244321}">
                <p14:modId xmlns:p14="http://schemas.microsoft.com/office/powerpoint/2010/main" val="4040108210"/>
              </p:ext>
            </p:extLst>
          </p:nvPr>
        </p:nvGraphicFramePr>
        <p:xfrm>
          <a:off x="662436" y="768627"/>
          <a:ext cx="11052486" cy="3827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C0AF2408-A936-4707-93FF-DBEB4C02E58F}"/>
              </a:ext>
            </a:extLst>
          </p:cNvPr>
          <p:cNvSpPr txBox="1"/>
          <p:nvPr/>
        </p:nvSpPr>
        <p:spPr>
          <a:xfrm>
            <a:off x="924605" y="1141191"/>
            <a:ext cx="675861"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I</a:t>
            </a:r>
          </a:p>
        </p:txBody>
      </p:sp>
      <p:sp>
        <p:nvSpPr>
          <p:cNvPr id="11" name="TextBox 10">
            <a:extLst>
              <a:ext uri="{FF2B5EF4-FFF2-40B4-BE49-F238E27FC236}">
                <a16:creationId xmlns:a16="http://schemas.microsoft.com/office/drawing/2014/main" id="{10A1BACF-E5F3-4BD2-80C3-BAA32B0C6C04}"/>
              </a:ext>
            </a:extLst>
          </p:cNvPr>
          <p:cNvSpPr txBox="1"/>
          <p:nvPr/>
        </p:nvSpPr>
        <p:spPr>
          <a:xfrm>
            <a:off x="1239424" y="1972962"/>
            <a:ext cx="675861" cy="584775"/>
          </a:xfrm>
          <a:prstGeom prst="rect">
            <a:avLst/>
          </a:prstGeom>
          <a:noFill/>
        </p:spPr>
        <p:txBody>
          <a:bodyPr wrap="square" rtlCol="0">
            <a:spAutoFit/>
          </a:bodyPr>
          <a:lstStyle/>
          <a:p>
            <a:r>
              <a:rPr lang="en-US" sz="3200" dirty="0">
                <a:solidFill>
                  <a:schemeClr val="accent6">
                    <a:lumMod val="75000"/>
                  </a:schemeClr>
                </a:solidFill>
                <a:latin typeface="Times New Roman" panose="02020603050405020304" pitchFamily="18" charset="0"/>
                <a:cs typeface="Times New Roman" panose="02020603050405020304" pitchFamily="18" charset="0"/>
              </a:rPr>
              <a:t>II</a:t>
            </a:r>
          </a:p>
        </p:txBody>
      </p:sp>
      <p:sp>
        <p:nvSpPr>
          <p:cNvPr id="12" name="TextBox 11">
            <a:extLst>
              <a:ext uri="{FF2B5EF4-FFF2-40B4-BE49-F238E27FC236}">
                <a16:creationId xmlns:a16="http://schemas.microsoft.com/office/drawing/2014/main" id="{B113CB52-5D79-46A4-B668-0B1DEAA36DE0}"/>
              </a:ext>
            </a:extLst>
          </p:cNvPr>
          <p:cNvSpPr txBox="1"/>
          <p:nvPr/>
        </p:nvSpPr>
        <p:spPr>
          <a:xfrm>
            <a:off x="824434" y="3715489"/>
            <a:ext cx="675861" cy="584775"/>
          </a:xfrm>
          <a:prstGeom prst="rect">
            <a:avLst/>
          </a:prstGeom>
          <a:noFill/>
        </p:spPr>
        <p:txBody>
          <a:bodyPr wrap="square" rtlCol="0">
            <a:spAutoFit/>
          </a:bodyPr>
          <a:lstStyle/>
          <a:p>
            <a:r>
              <a:rPr lang="en-US" sz="3200" dirty="0">
                <a:solidFill>
                  <a:schemeClr val="accent3">
                    <a:lumMod val="75000"/>
                  </a:schemeClr>
                </a:solidFill>
                <a:latin typeface="Times New Roman" panose="02020603050405020304" pitchFamily="18" charset="0"/>
                <a:cs typeface="Times New Roman" panose="02020603050405020304" pitchFamily="18" charset="0"/>
              </a:rPr>
              <a:t>IV</a:t>
            </a:r>
          </a:p>
        </p:txBody>
      </p:sp>
      <p:sp>
        <p:nvSpPr>
          <p:cNvPr id="2" name="TextBox 1">
            <a:extLst>
              <a:ext uri="{FF2B5EF4-FFF2-40B4-BE49-F238E27FC236}">
                <a16:creationId xmlns:a16="http://schemas.microsoft.com/office/drawing/2014/main" id="{E1BA486E-E614-47CE-613B-29A71D77FA47}"/>
              </a:ext>
            </a:extLst>
          </p:cNvPr>
          <p:cNvSpPr txBox="1"/>
          <p:nvPr/>
        </p:nvSpPr>
        <p:spPr>
          <a:xfrm>
            <a:off x="1162364" y="2850123"/>
            <a:ext cx="675861" cy="584775"/>
          </a:xfrm>
          <a:prstGeom prst="rect">
            <a:avLst/>
          </a:prstGeom>
          <a:noFill/>
        </p:spPr>
        <p:txBody>
          <a:bodyPr wrap="square" rtlCol="0">
            <a:spAutoFit/>
          </a:bodyPr>
          <a:lstStyle/>
          <a:p>
            <a:r>
              <a:rPr lang="en-US" sz="3200" dirty="0">
                <a:solidFill>
                  <a:schemeClr val="accent6">
                    <a:lumMod val="75000"/>
                  </a:schemeClr>
                </a:solidFill>
                <a:latin typeface="Times New Roman" panose="02020603050405020304" pitchFamily="18" charset="0"/>
                <a:cs typeface="Times New Roman" panose="02020603050405020304" pitchFamily="18" charset="0"/>
              </a:rPr>
              <a:t>III</a:t>
            </a:r>
          </a:p>
        </p:txBody>
      </p:sp>
      <p:sp>
        <p:nvSpPr>
          <p:cNvPr id="3" name="Google Shape;175;p1">
            <a:extLst>
              <a:ext uri="{FF2B5EF4-FFF2-40B4-BE49-F238E27FC236}">
                <a16:creationId xmlns:a16="http://schemas.microsoft.com/office/drawing/2014/main" id="{1438B347-2AA9-00AB-7359-D7744D6E24E3}"/>
              </a:ext>
            </a:extLst>
          </p:cNvPr>
          <p:cNvSpPr txBox="1">
            <a:spLocks/>
          </p:cNvSpPr>
          <p:nvPr/>
        </p:nvSpPr>
        <p:spPr>
          <a:xfrm>
            <a:off x="6291947" y="6484260"/>
            <a:ext cx="5286940" cy="274320"/>
          </a:xfrm>
          <a:prstGeom prst="rect">
            <a:avLst/>
          </a:prstGeom>
          <a:noFill/>
          <a:ln>
            <a:noFill/>
          </a:ln>
        </p:spPr>
        <p:txBody>
          <a:bodyPr spcFirstLastPara="1" wrap="square" lIns="91425" tIns="45700" rIns="0"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ahoma"/>
                <a:ea typeface="Tahoma"/>
                <a:cs typeface="Tahoma"/>
                <a:sym typeface="Tahoma"/>
              </a:defRPr>
            </a:lvl9pPr>
          </a:lstStyle>
          <a:p>
            <a:r>
              <a:rPr lang="en-US" dirty="0"/>
              <a:t>agu.edu.vn | 24/09/2024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4B109E-E0F3-4B45-BE77-725EA1FF8AA7}"/>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20</a:t>
            </a:fld>
            <a:endParaRPr/>
          </a:p>
        </p:txBody>
      </p:sp>
      <p:sp>
        <p:nvSpPr>
          <p:cNvPr id="5" name="Title 1">
            <a:extLst>
              <a:ext uri="{FF2B5EF4-FFF2-40B4-BE49-F238E27FC236}">
                <a16:creationId xmlns:a16="http://schemas.microsoft.com/office/drawing/2014/main" id="{6F994B7D-4683-428D-BA0D-8257C7757F21}"/>
              </a:ext>
            </a:extLst>
          </p:cNvPr>
          <p:cNvSpPr>
            <a:spLocks noGrp="1"/>
          </p:cNvSpPr>
          <p:nvPr>
            <p:ph type="title"/>
          </p:nvPr>
        </p:nvSpPr>
        <p:spPr>
          <a:xfrm>
            <a:off x="2475411" y="421277"/>
            <a:ext cx="8775700" cy="838200"/>
          </a:xfrm>
        </p:spPr>
        <p:txBody>
          <a:bodyPr>
            <a:norm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HOẠT ĐỘNG CẢI TIẾN SAU ĐÁNH GIÁ</a:t>
            </a:r>
          </a:p>
        </p:txBody>
      </p:sp>
      <p:sp>
        <p:nvSpPr>
          <p:cNvPr id="6" name="Content Placeholder 1">
            <a:extLst>
              <a:ext uri="{FF2B5EF4-FFF2-40B4-BE49-F238E27FC236}">
                <a16:creationId xmlns:a16="http://schemas.microsoft.com/office/drawing/2014/main" id="{5DA4009D-3DA3-4526-9F04-3DE13FB2DB9E}"/>
              </a:ext>
            </a:extLst>
          </p:cNvPr>
          <p:cNvSpPr txBox="1">
            <a:spLocks/>
          </p:cNvSpPr>
          <p:nvPr/>
        </p:nvSpPr>
        <p:spPr>
          <a:xfrm>
            <a:off x="1554480" y="1452039"/>
            <a:ext cx="8229600" cy="456558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rgbClr val="953734"/>
              </a:buClr>
              <a:buSzPts val="2800"/>
              <a:buFont typeface="Arial"/>
              <a:buChar char="•"/>
              <a:defRPr sz="2800" b="0" i="0" u="none" strike="noStrike" cap="none">
                <a:solidFill>
                  <a:schemeClr val="accent1"/>
                </a:solidFill>
                <a:latin typeface="Tahoma"/>
                <a:ea typeface="Tahoma"/>
                <a:cs typeface="Tahoma"/>
                <a:sym typeface="Tahoma"/>
              </a:defRPr>
            </a:lvl1pPr>
            <a:lvl2pPr marL="914400" marR="0" lvl="1"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2pPr>
            <a:lvl3pPr marL="1371600" marR="0" lvl="2"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3pPr>
            <a:lvl4pPr marL="1828800" marR="0" lvl="3"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4pPr>
            <a:lvl5pPr marL="2286000" marR="0" lvl="4"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9pPr>
          </a:lstStyle>
          <a:p>
            <a:pPr>
              <a:buFont typeface="Wingdings" pitchFamily="2" charset="2"/>
              <a:buChar char="ü"/>
            </a:pPr>
            <a:r>
              <a:rPr lang="en-US" sz="2400" dirty="0" err="1">
                <a:latin typeface="Arial" pitchFamily="34" charset="0"/>
                <a:cs typeface="Arial" pitchFamily="34" charset="0"/>
              </a:rPr>
              <a:t>Kế</a:t>
            </a:r>
            <a:r>
              <a:rPr lang="en-US" sz="2400" dirty="0">
                <a:latin typeface="Arial" pitchFamily="34" charset="0"/>
                <a:cs typeface="Arial" pitchFamily="34" charset="0"/>
              </a:rPr>
              <a:t> </a:t>
            </a:r>
            <a:r>
              <a:rPr lang="en-US" sz="2400" dirty="0" err="1">
                <a:latin typeface="Arial" pitchFamily="34" charset="0"/>
                <a:cs typeface="Arial" pitchFamily="34" charset="0"/>
              </a:rPr>
              <a:t>hoạch</a:t>
            </a:r>
            <a:r>
              <a:rPr lang="en-US" sz="2400" dirty="0">
                <a:latin typeface="Arial" pitchFamily="34" charset="0"/>
                <a:cs typeface="Arial" pitchFamily="34" charset="0"/>
              </a:rPr>
              <a:t> </a:t>
            </a:r>
            <a:r>
              <a:rPr lang="en-US" sz="2400" dirty="0" err="1">
                <a:latin typeface="Arial" pitchFamily="34" charset="0"/>
                <a:cs typeface="Arial" pitchFamily="34" charset="0"/>
              </a:rPr>
              <a:t>cải</a:t>
            </a:r>
            <a:r>
              <a:rPr lang="en-US" sz="2400" dirty="0">
                <a:latin typeface="Arial" pitchFamily="34" charset="0"/>
                <a:cs typeface="Arial" pitchFamily="34" charset="0"/>
              </a:rPr>
              <a:t> </a:t>
            </a:r>
            <a:r>
              <a:rPr lang="en-US" sz="2400" dirty="0" err="1">
                <a:latin typeface="Arial" pitchFamily="34" charset="0"/>
                <a:cs typeface="Arial" pitchFamily="34" charset="0"/>
              </a:rPr>
              <a:t>tiến</a:t>
            </a:r>
            <a:r>
              <a:rPr lang="en-US" sz="2400" dirty="0">
                <a:latin typeface="Arial" pitchFamily="34" charset="0"/>
                <a:cs typeface="Arial" pitchFamily="34" charset="0"/>
              </a:rPr>
              <a:t> </a:t>
            </a:r>
            <a:r>
              <a:rPr lang="en-US" sz="2400" dirty="0" err="1">
                <a:latin typeface="Arial" pitchFamily="34" charset="0"/>
                <a:cs typeface="Arial" pitchFamily="34" charset="0"/>
              </a:rPr>
              <a:t>từ</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đơn</a:t>
            </a:r>
            <a:r>
              <a:rPr lang="en-US" sz="2400" dirty="0">
                <a:latin typeface="Arial" pitchFamily="34" charset="0"/>
                <a:cs typeface="Arial" pitchFamily="34" charset="0"/>
              </a:rPr>
              <a:t> </a:t>
            </a:r>
            <a:r>
              <a:rPr lang="en-US" sz="2400" dirty="0" err="1">
                <a:latin typeface="Arial" pitchFamily="34" charset="0"/>
                <a:cs typeface="Arial" pitchFamily="34" charset="0"/>
              </a:rPr>
              <a:t>vị</a:t>
            </a:r>
            <a:endParaRPr lang="en-US" sz="2400" dirty="0">
              <a:latin typeface="Arial" pitchFamily="34" charset="0"/>
              <a:cs typeface="Arial" pitchFamily="34" charset="0"/>
            </a:endParaRPr>
          </a:p>
        </p:txBody>
      </p:sp>
      <p:pic>
        <p:nvPicPr>
          <p:cNvPr id="7" name="Picture 6">
            <a:extLst>
              <a:ext uri="{FF2B5EF4-FFF2-40B4-BE49-F238E27FC236}">
                <a16:creationId xmlns:a16="http://schemas.microsoft.com/office/drawing/2014/main" id="{E7AE700D-54C3-40B0-881F-D95F846153B2}"/>
              </a:ext>
            </a:extLst>
          </p:cNvPr>
          <p:cNvPicPr/>
          <p:nvPr/>
        </p:nvPicPr>
        <p:blipFill rotWithShape="1">
          <a:blip r:embed="rId2"/>
          <a:srcRect l="21758" t="19010" r="19523" b="6198"/>
          <a:stretch/>
        </p:blipFill>
        <p:spPr bwMode="auto">
          <a:xfrm>
            <a:off x="3002280" y="2128371"/>
            <a:ext cx="6781800" cy="42354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2441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4B109E-E0F3-4B45-BE77-725EA1FF8AA7}"/>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21</a:t>
            </a:fld>
            <a:endParaRPr/>
          </a:p>
        </p:txBody>
      </p:sp>
      <p:sp>
        <p:nvSpPr>
          <p:cNvPr id="5" name="Title 1">
            <a:extLst>
              <a:ext uri="{FF2B5EF4-FFF2-40B4-BE49-F238E27FC236}">
                <a16:creationId xmlns:a16="http://schemas.microsoft.com/office/drawing/2014/main" id="{6F994B7D-4683-428D-BA0D-8257C7757F21}"/>
              </a:ext>
            </a:extLst>
          </p:cNvPr>
          <p:cNvSpPr>
            <a:spLocks noGrp="1"/>
          </p:cNvSpPr>
          <p:nvPr>
            <p:ph type="title"/>
          </p:nvPr>
        </p:nvSpPr>
        <p:spPr>
          <a:xfrm>
            <a:off x="2475411" y="421277"/>
            <a:ext cx="8775700" cy="838200"/>
          </a:xfrm>
        </p:spPr>
        <p:txBody>
          <a:bodyPr>
            <a:norm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HOẠT ĐỘNG CẢI TIẾN SAU ĐÁNH GIÁ</a:t>
            </a:r>
          </a:p>
        </p:txBody>
      </p:sp>
      <p:sp>
        <p:nvSpPr>
          <p:cNvPr id="6" name="Content Placeholder 1">
            <a:extLst>
              <a:ext uri="{FF2B5EF4-FFF2-40B4-BE49-F238E27FC236}">
                <a16:creationId xmlns:a16="http://schemas.microsoft.com/office/drawing/2014/main" id="{5DA4009D-3DA3-4526-9F04-3DE13FB2DB9E}"/>
              </a:ext>
            </a:extLst>
          </p:cNvPr>
          <p:cNvSpPr txBox="1">
            <a:spLocks/>
          </p:cNvSpPr>
          <p:nvPr/>
        </p:nvSpPr>
        <p:spPr>
          <a:xfrm>
            <a:off x="1554480" y="1452039"/>
            <a:ext cx="8229600" cy="456558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rgbClr val="953734"/>
              </a:buClr>
              <a:buSzPts val="2800"/>
              <a:buFont typeface="Arial"/>
              <a:buChar char="•"/>
              <a:defRPr sz="2800" b="0" i="0" u="none" strike="noStrike" cap="none">
                <a:solidFill>
                  <a:schemeClr val="accent1"/>
                </a:solidFill>
                <a:latin typeface="Tahoma"/>
                <a:ea typeface="Tahoma"/>
                <a:cs typeface="Tahoma"/>
                <a:sym typeface="Tahoma"/>
              </a:defRPr>
            </a:lvl1pPr>
            <a:lvl2pPr marL="914400" marR="0" lvl="1"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2pPr>
            <a:lvl3pPr marL="1371600" marR="0" lvl="2"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3pPr>
            <a:lvl4pPr marL="1828800" marR="0" lvl="3"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4pPr>
            <a:lvl5pPr marL="2286000" marR="0" lvl="4"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9pPr>
          </a:lstStyle>
          <a:p>
            <a:pPr>
              <a:buFont typeface="Wingdings" pitchFamily="2" charset="2"/>
              <a:buChar char="ü"/>
            </a:pPr>
            <a:r>
              <a:rPr lang="en-US" sz="2400" dirty="0" err="1">
                <a:latin typeface="Arial" pitchFamily="34" charset="0"/>
                <a:cs typeface="Arial" pitchFamily="34" charset="0"/>
              </a:rPr>
              <a:t>Kế</a:t>
            </a:r>
            <a:r>
              <a:rPr lang="en-US" sz="2400" dirty="0">
                <a:latin typeface="Arial" pitchFamily="34" charset="0"/>
                <a:cs typeface="Arial" pitchFamily="34" charset="0"/>
              </a:rPr>
              <a:t> </a:t>
            </a:r>
            <a:r>
              <a:rPr lang="en-US" sz="2400" dirty="0" err="1">
                <a:latin typeface="Arial" pitchFamily="34" charset="0"/>
                <a:cs typeface="Arial" pitchFamily="34" charset="0"/>
              </a:rPr>
              <a:t>hoạch</a:t>
            </a:r>
            <a:r>
              <a:rPr lang="en-US" sz="2400" dirty="0">
                <a:latin typeface="Arial" pitchFamily="34" charset="0"/>
                <a:cs typeface="Arial" pitchFamily="34" charset="0"/>
              </a:rPr>
              <a:t> </a:t>
            </a:r>
            <a:r>
              <a:rPr lang="en-US" sz="2400" dirty="0" err="1">
                <a:latin typeface="Arial" pitchFamily="34" charset="0"/>
                <a:cs typeface="Arial" pitchFamily="34" charset="0"/>
              </a:rPr>
              <a:t>cải</a:t>
            </a:r>
            <a:r>
              <a:rPr lang="en-US" sz="2400" dirty="0">
                <a:latin typeface="Arial" pitchFamily="34" charset="0"/>
                <a:cs typeface="Arial" pitchFamily="34" charset="0"/>
              </a:rPr>
              <a:t> </a:t>
            </a:r>
            <a:r>
              <a:rPr lang="en-US" sz="2400" dirty="0" err="1">
                <a:latin typeface="Arial" pitchFamily="34" charset="0"/>
                <a:cs typeface="Arial" pitchFamily="34" charset="0"/>
              </a:rPr>
              <a:t>tiến</a:t>
            </a:r>
            <a:r>
              <a:rPr lang="en-US" sz="2400" dirty="0">
                <a:latin typeface="Arial" pitchFamily="34" charset="0"/>
                <a:cs typeface="Arial" pitchFamily="34" charset="0"/>
              </a:rPr>
              <a:t> </a:t>
            </a:r>
            <a:r>
              <a:rPr lang="en-US" sz="2400" dirty="0" err="1">
                <a:latin typeface="Arial" pitchFamily="34" charset="0"/>
                <a:cs typeface="Arial" pitchFamily="34" charset="0"/>
              </a:rPr>
              <a:t>từ</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đơn</a:t>
            </a:r>
            <a:r>
              <a:rPr lang="en-US" sz="2400" dirty="0">
                <a:latin typeface="Arial" pitchFamily="34" charset="0"/>
                <a:cs typeface="Arial" pitchFamily="34" charset="0"/>
              </a:rPr>
              <a:t> </a:t>
            </a:r>
            <a:r>
              <a:rPr lang="en-US" sz="2400" dirty="0" err="1">
                <a:latin typeface="Arial" pitchFamily="34" charset="0"/>
                <a:cs typeface="Arial" pitchFamily="34" charset="0"/>
              </a:rPr>
              <a:t>vị</a:t>
            </a:r>
            <a:endParaRPr lang="en-US" sz="2400" dirty="0">
              <a:latin typeface="Arial" pitchFamily="34" charset="0"/>
              <a:cs typeface="Arial" pitchFamily="34" charset="0"/>
            </a:endParaRPr>
          </a:p>
        </p:txBody>
      </p:sp>
      <p:pic>
        <p:nvPicPr>
          <p:cNvPr id="9" name="Picture 8">
            <a:extLst>
              <a:ext uri="{FF2B5EF4-FFF2-40B4-BE49-F238E27FC236}">
                <a16:creationId xmlns:a16="http://schemas.microsoft.com/office/drawing/2014/main" id="{506B057D-4066-4226-B0D3-600094E0369E}"/>
              </a:ext>
            </a:extLst>
          </p:cNvPr>
          <p:cNvPicPr/>
          <p:nvPr/>
        </p:nvPicPr>
        <p:blipFill>
          <a:blip r:embed="rId2"/>
          <a:stretch>
            <a:fillRect/>
          </a:stretch>
        </p:blipFill>
        <p:spPr>
          <a:xfrm>
            <a:off x="2536370" y="2157433"/>
            <a:ext cx="8229599" cy="4178053"/>
          </a:xfrm>
          <a:prstGeom prst="rect">
            <a:avLst/>
          </a:prstGeom>
        </p:spPr>
      </p:pic>
    </p:spTree>
    <p:extLst>
      <p:ext uri="{BB962C8B-B14F-4D97-AF65-F5344CB8AC3E}">
        <p14:creationId xmlns:p14="http://schemas.microsoft.com/office/powerpoint/2010/main" val="156769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C7FB38-6D28-47CA-BD50-B2795C52BFDB}"/>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22</a:t>
            </a:fld>
            <a:endParaRPr/>
          </a:p>
        </p:txBody>
      </p:sp>
      <p:sp>
        <p:nvSpPr>
          <p:cNvPr id="5" name="Title 1">
            <a:extLst>
              <a:ext uri="{FF2B5EF4-FFF2-40B4-BE49-F238E27FC236}">
                <a16:creationId xmlns:a16="http://schemas.microsoft.com/office/drawing/2014/main" id="{633428D9-3783-4E24-9E1D-D8060E9F58A4}"/>
              </a:ext>
            </a:extLst>
          </p:cNvPr>
          <p:cNvSpPr>
            <a:spLocks noGrp="1"/>
          </p:cNvSpPr>
          <p:nvPr>
            <p:ph type="title"/>
          </p:nvPr>
        </p:nvSpPr>
        <p:spPr>
          <a:xfrm>
            <a:off x="2475411" y="421277"/>
            <a:ext cx="8775700" cy="838200"/>
          </a:xfrm>
        </p:spPr>
        <p:txBody>
          <a:bodyPr>
            <a:norm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HOẠT ĐỘNG CẢI TIẾN SAU ĐÁNH GIÁ</a:t>
            </a:r>
          </a:p>
        </p:txBody>
      </p:sp>
      <p:sp>
        <p:nvSpPr>
          <p:cNvPr id="6" name="Content Placeholder 1">
            <a:extLst>
              <a:ext uri="{FF2B5EF4-FFF2-40B4-BE49-F238E27FC236}">
                <a16:creationId xmlns:a16="http://schemas.microsoft.com/office/drawing/2014/main" id="{ABC1D76C-92C8-4BF2-9782-9CACB6AEB6E6}"/>
              </a:ext>
            </a:extLst>
          </p:cNvPr>
          <p:cNvSpPr txBox="1">
            <a:spLocks/>
          </p:cNvSpPr>
          <p:nvPr/>
        </p:nvSpPr>
        <p:spPr>
          <a:xfrm>
            <a:off x="1358538" y="1541417"/>
            <a:ext cx="10371908" cy="8382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rgbClr val="953734"/>
              </a:buClr>
              <a:buSzPts val="2800"/>
              <a:buFont typeface="Arial"/>
              <a:buChar char="•"/>
              <a:defRPr sz="2800" b="0" i="0" u="none" strike="noStrike" cap="none">
                <a:solidFill>
                  <a:schemeClr val="accent1"/>
                </a:solidFill>
                <a:latin typeface="Tahoma"/>
                <a:ea typeface="Tahoma"/>
                <a:cs typeface="Tahoma"/>
                <a:sym typeface="Tahoma"/>
              </a:defRPr>
            </a:lvl1pPr>
            <a:lvl2pPr marL="914400" marR="0" lvl="1"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2pPr>
            <a:lvl3pPr marL="1371600" marR="0" lvl="2"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3pPr>
            <a:lvl4pPr marL="1828800" marR="0" lvl="3"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4pPr>
            <a:lvl5pPr marL="2286000" marR="0" lvl="4"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9pPr>
          </a:lstStyle>
          <a:p>
            <a:pPr>
              <a:buFont typeface="Wingdings" pitchFamily="2" charset="2"/>
              <a:buChar char="ü"/>
            </a:pPr>
            <a:r>
              <a:rPr lang="en-US" sz="2400">
                <a:latin typeface="Arial" pitchFamily="34" charset="0"/>
                <a:cs typeface="Arial" pitchFamily="34" charset="0"/>
              </a:rPr>
              <a:t>Báo cáo thực hiện cải tiến chất lượng theo góp ý của các bên liên quan</a:t>
            </a:r>
          </a:p>
          <a:p>
            <a:pPr>
              <a:buFont typeface="Wingdings" pitchFamily="2" charset="2"/>
              <a:buChar char="ü"/>
            </a:pPr>
            <a:endParaRPr lang="en-US" sz="2400" dirty="0">
              <a:latin typeface="Arial" pitchFamily="34" charset="0"/>
              <a:cs typeface="Arial" pitchFamily="34" charset="0"/>
            </a:endParaRPr>
          </a:p>
        </p:txBody>
      </p:sp>
      <p:pic>
        <p:nvPicPr>
          <p:cNvPr id="7" name="Picture 6">
            <a:extLst>
              <a:ext uri="{FF2B5EF4-FFF2-40B4-BE49-F238E27FC236}">
                <a16:creationId xmlns:a16="http://schemas.microsoft.com/office/drawing/2014/main" id="{C94E1BAB-14C5-4CF1-B2D5-6ADF49E59B6C}"/>
              </a:ext>
            </a:extLst>
          </p:cNvPr>
          <p:cNvPicPr/>
          <p:nvPr/>
        </p:nvPicPr>
        <p:blipFill rotWithShape="1">
          <a:blip r:embed="rId2"/>
          <a:srcRect l="16768" t="16667" r="14350"/>
          <a:stretch/>
        </p:blipFill>
        <p:spPr bwMode="auto">
          <a:xfrm>
            <a:off x="3534592" y="2170612"/>
            <a:ext cx="6019800" cy="40843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9977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C7FB38-6D28-47CA-BD50-B2795C52BFDB}"/>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23</a:t>
            </a:fld>
            <a:endParaRPr/>
          </a:p>
        </p:txBody>
      </p:sp>
      <p:sp>
        <p:nvSpPr>
          <p:cNvPr id="5" name="Title 1">
            <a:extLst>
              <a:ext uri="{FF2B5EF4-FFF2-40B4-BE49-F238E27FC236}">
                <a16:creationId xmlns:a16="http://schemas.microsoft.com/office/drawing/2014/main" id="{633428D9-3783-4E24-9E1D-D8060E9F58A4}"/>
              </a:ext>
            </a:extLst>
          </p:cNvPr>
          <p:cNvSpPr>
            <a:spLocks noGrp="1"/>
          </p:cNvSpPr>
          <p:nvPr>
            <p:ph type="title"/>
          </p:nvPr>
        </p:nvSpPr>
        <p:spPr>
          <a:xfrm>
            <a:off x="2475411" y="421277"/>
            <a:ext cx="8775700" cy="838200"/>
          </a:xfrm>
        </p:spPr>
        <p:txBody>
          <a:bodyPr>
            <a:norm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HOẠT ĐỘNG CẢI TIẾN SAU ĐÁNH GIÁ</a:t>
            </a:r>
          </a:p>
        </p:txBody>
      </p:sp>
      <p:sp>
        <p:nvSpPr>
          <p:cNvPr id="6" name="Content Placeholder 1">
            <a:extLst>
              <a:ext uri="{FF2B5EF4-FFF2-40B4-BE49-F238E27FC236}">
                <a16:creationId xmlns:a16="http://schemas.microsoft.com/office/drawing/2014/main" id="{ABC1D76C-92C8-4BF2-9782-9CACB6AEB6E6}"/>
              </a:ext>
            </a:extLst>
          </p:cNvPr>
          <p:cNvSpPr txBox="1">
            <a:spLocks/>
          </p:cNvSpPr>
          <p:nvPr/>
        </p:nvSpPr>
        <p:spPr>
          <a:xfrm>
            <a:off x="1384664" y="1300378"/>
            <a:ext cx="10371908" cy="8382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rgbClr val="953734"/>
              </a:buClr>
              <a:buSzPts val="2800"/>
              <a:buFont typeface="Arial"/>
              <a:buChar char="•"/>
              <a:defRPr sz="2800" b="0" i="0" u="none" strike="noStrike" cap="none">
                <a:solidFill>
                  <a:schemeClr val="accent1"/>
                </a:solidFill>
                <a:latin typeface="Tahoma"/>
                <a:ea typeface="Tahoma"/>
                <a:cs typeface="Tahoma"/>
                <a:sym typeface="Tahoma"/>
              </a:defRPr>
            </a:lvl1pPr>
            <a:lvl2pPr marL="914400" marR="0" lvl="1"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2pPr>
            <a:lvl3pPr marL="1371600" marR="0" lvl="2"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3pPr>
            <a:lvl4pPr marL="1828800" marR="0" lvl="3"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4pPr>
            <a:lvl5pPr marL="2286000" marR="0" lvl="4"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9pPr>
          </a:lstStyle>
          <a:p>
            <a:pPr>
              <a:buFont typeface="Wingdings" pitchFamily="2" charset="2"/>
              <a:buChar char="ü"/>
            </a:pPr>
            <a:r>
              <a:rPr lang="en-US" sz="2400" dirty="0" err="1">
                <a:latin typeface="Arial" pitchFamily="34" charset="0"/>
                <a:cs typeface="Arial" pitchFamily="34" charset="0"/>
              </a:rPr>
              <a:t>Báo</a:t>
            </a:r>
            <a:r>
              <a:rPr lang="en-US" sz="2400" dirty="0">
                <a:latin typeface="Arial" pitchFamily="34" charset="0"/>
                <a:cs typeface="Arial" pitchFamily="34" charset="0"/>
              </a:rPr>
              <a:t> </a:t>
            </a:r>
            <a:r>
              <a:rPr lang="en-US" sz="2400" dirty="0" err="1">
                <a:latin typeface="Arial" pitchFamily="34" charset="0"/>
                <a:cs typeface="Arial" pitchFamily="34" charset="0"/>
              </a:rPr>
              <a:t>cáo</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cải</a:t>
            </a:r>
            <a:r>
              <a:rPr lang="en-US" sz="2400" dirty="0">
                <a:latin typeface="Arial" pitchFamily="34" charset="0"/>
                <a:cs typeface="Arial" pitchFamily="34" charset="0"/>
              </a:rPr>
              <a:t> </a:t>
            </a:r>
            <a:r>
              <a:rPr lang="en-US" sz="2400" dirty="0" err="1">
                <a:latin typeface="Arial" pitchFamily="34" charset="0"/>
                <a:cs typeface="Arial" pitchFamily="34" charset="0"/>
              </a:rPr>
              <a:t>tiến</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lượng</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góp</a:t>
            </a:r>
            <a:r>
              <a:rPr lang="en-US" sz="2400" dirty="0">
                <a:latin typeface="Arial" pitchFamily="34" charset="0"/>
                <a:cs typeface="Arial" pitchFamily="34" charset="0"/>
              </a:rPr>
              <a:t> ý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bên</a:t>
            </a:r>
            <a:r>
              <a:rPr lang="en-US" sz="2400" dirty="0">
                <a:latin typeface="Arial" pitchFamily="34" charset="0"/>
                <a:cs typeface="Arial" pitchFamily="34" charset="0"/>
              </a:rPr>
              <a:t> </a:t>
            </a:r>
            <a:r>
              <a:rPr lang="en-US" sz="2400" dirty="0" err="1">
                <a:latin typeface="Arial" pitchFamily="34" charset="0"/>
                <a:cs typeface="Arial" pitchFamily="34" charset="0"/>
              </a:rPr>
              <a:t>liên</a:t>
            </a:r>
            <a:r>
              <a:rPr lang="en-US" sz="2400" dirty="0">
                <a:latin typeface="Arial" pitchFamily="34" charset="0"/>
                <a:cs typeface="Arial" pitchFamily="34" charset="0"/>
              </a:rPr>
              <a:t> </a:t>
            </a:r>
            <a:r>
              <a:rPr lang="en-US" sz="2400" dirty="0" err="1">
                <a:latin typeface="Arial" pitchFamily="34" charset="0"/>
                <a:cs typeface="Arial" pitchFamily="34" charset="0"/>
              </a:rPr>
              <a:t>quan</a:t>
            </a:r>
            <a:endParaRPr lang="en-US" sz="2400" dirty="0">
              <a:latin typeface="Arial" pitchFamily="34" charset="0"/>
              <a:cs typeface="Arial" pitchFamily="34" charset="0"/>
            </a:endParaRPr>
          </a:p>
          <a:p>
            <a:pPr>
              <a:buFont typeface="Wingdings" pitchFamily="2" charset="2"/>
              <a:buChar char="ü"/>
            </a:pPr>
            <a:endParaRPr lang="en-US" sz="2400" dirty="0">
              <a:latin typeface="Arial" pitchFamily="34" charset="0"/>
              <a:cs typeface="Arial" pitchFamily="34" charset="0"/>
            </a:endParaRPr>
          </a:p>
        </p:txBody>
      </p:sp>
      <p:pic>
        <p:nvPicPr>
          <p:cNvPr id="8" name="Picture 7">
            <a:extLst>
              <a:ext uri="{FF2B5EF4-FFF2-40B4-BE49-F238E27FC236}">
                <a16:creationId xmlns:a16="http://schemas.microsoft.com/office/drawing/2014/main" id="{F6BE2578-F7FB-4217-9162-A239A39317E9}"/>
              </a:ext>
            </a:extLst>
          </p:cNvPr>
          <p:cNvPicPr/>
          <p:nvPr/>
        </p:nvPicPr>
        <p:blipFill rotWithShape="1">
          <a:blip r:embed="rId2"/>
          <a:srcRect l="13889" t="18855" r="12368" b="6683"/>
          <a:stretch/>
        </p:blipFill>
        <p:spPr bwMode="auto">
          <a:xfrm>
            <a:off x="3205661" y="1939065"/>
            <a:ext cx="7315200" cy="44976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506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8"/>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p>
            <a:r>
              <a:rPr lang="en-US" dirty="0"/>
              <a:t>  agu.edu.vn | 19/01/2024</a:t>
            </a:r>
          </a:p>
          <a:p>
            <a:pPr marL="0" lvl="0" indent="0" algn="r" rtl="0">
              <a:lnSpc>
                <a:spcPct val="100000"/>
              </a:lnSpc>
              <a:spcBef>
                <a:spcPts val="0"/>
              </a:spcBef>
              <a:spcAft>
                <a:spcPts val="0"/>
              </a:spcAft>
              <a:buSzPts val="1400"/>
              <a:buNone/>
            </a:pPr>
            <a:endParaRPr dirty="0"/>
          </a:p>
        </p:txBody>
      </p:sp>
      <p:sp>
        <p:nvSpPr>
          <p:cNvPr id="291" name="Google Shape;291;p8"/>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p>
            <a:pPr marL="0" lvl="0" indent="0" algn="l" rtl="0">
              <a:lnSpc>
                <a:spcPct val="100000"/>
              </a:lnSpc>
              <a:spcBef>
                <a:spcPts val="0"/>
              </a:spcBef>
              <a:spcAft>
                <a:spcPts val="0"/>
              </a:spcAft>
              <a:buSzPts val="1200"/>
              <a:buNone/>
            </a:pPr>
            <a:r>
              <a:rPr lang="en-US"/>
              <a:t>| </a:t>
            </a:r>
            <a:fld id="{00000000-1234-1234-1234-123412341234}" type="slidenum">
              <a:rPr lang="en-US"/>
              <a:t>24</a:t>
            </a:fld>
            <a:endParaRPr/>
          </a:p>
        </p:txBody>
      </p:sp>
      <p:pic>
        <p:nvPicPr>
          <p:cNvPr id="292" name="Google Shape;292;p8"/>
          <p:cNvPicPr preferRelativeResize="0"/>
          <p:nvPr/>
        </p:nvPicPr>
        <p:blipFill rotWithShape="1">
          <a:blip r:embed="rId3">
            <a:alphaModFix/>
          </a:blip>
          <a:srcRect/>
          <a:stretch/>
        </p:blipFill>
        <p:spPr>
          <a:xfrm>
            <a:off x="5353928" y="710562"/>
            <a:ext cx="6206480" cy="5436876"/>
          </a:xfrm>
          <a:prstGeom prst="rect">
            <a:avLst/>
          </a:prstGeom>
          <a:noFill/>
          <a:ln>
            <a:noFill/>
          </a:ln>
        </p:spPr>
      </p:pic>
      <p:sp>
        <p:nvSpPr>
          <p:cNvPr id="8" name="Content Placeholder 1">
            <a:extLst>
              <a:ext uri="{FF2B5EF4-FFF2-40B4-BE49-F238E27FC236}">
                <a16:creationId xmlns:a16="http://schemas.microsoft.com/office/drawing/2014/main" id="{C80FD838-C1EC-4242-9C14-DA67027F21BD}"/>
              </a:ext>
            </a:extLst>
          </p:cNvPr>
          <p:cNvSpPr txBox="1">
            <a:spLocks/>
          </p:cNvSpPr>
          <p:nvPr/>
        </p:nvSpPr>
        <p:spPr>
          <a:xfrm>
            <a:off x="351609" y="3017521"/>
            <a:ext cx="4886597" cy="1933857"/>
          </a:xfrm>
          <a:prstGeom prst="rect">
            <a:avLst/>
          </a:prstGeom>
          <a:noFill/>
          <a:ln>
            <a:noFill/>
          </a:ln>
        </p:spPr>
        <p:txBody>
          <a:bodyPr spcFirstLastPara="1" wrap="square" lIns="91425" tIns="45700" rIns="91425" bIns="45700" anchor="b" anchorCtr="0">
            <a:normAutofit fontScale="92500" lnSpcReduction="10000"/>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ahoma"/>
                <a:ea typeface="Tahoma"/>
                <a:cs typeface="Tahoma"/>
                <a:sym typeface="Tahoma"/>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Tahoma"/>
                <a:ea typeface="Tahoma"/>
                <a:cs typeface="Tahoma"/>
                <a:sym typeface="Tahoma"/>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Tahoma"/>
                <a:ea typeface="Tahoma"/>
                <a:cs typeface="Tahoma"/>
                <a:sym typeface="Tahoma"/>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9pPr>
          </a:lstStyle>
          <a:p>
            <a:pPr marL="109728" indent="0" algn="ctr">
              <a:spcBef>
                <a:spcPts val="0"/>
              </a:spcBef>
            </a:pPr>
            <a:r>
              <a:rPr lang="en-US" sz="3600" b="1" dirty="0">
                <a:solidFill>
                  <a:srgbClr val="FF0000"/>
                </a:solidFill>
                <a:latin typeface="Times New Roman" panose="02020603050405020304" pitchFamily="18" charset="0"/>
                <a:ea typeface="+mj-ea"/>
                <a:cs typeface="Times New Roman" panose="02020603050405020304" pitchFamily="18" charset="0"/>
              </a:rPr>
              <a:t>III. LỢI ÍCH VÀ MỘT SỐ HOẠT ĐỘNG ĐBCL</a:t>
            </a:r>
          </a:p>
          <a:p>
            <a:pPr marL="109728" indent="0" algn="ctr">
              <a:spcBef>
                <a:spcPts val="0"/>
              </a:spcBef>
            </a:pPr>
            <a:r>
              <a:rPr lang="en-US" sz="3600" b="1" dirty="0">
                <a:solidFill>
                  <a:srgbClr val="FF0000"/>
                </a:solidFill>
                <a:latin typeface="Times New Roman" panose="02020603050405020304" pitchFamily="18" charset="0"/>
                <a:ea typeface="+mj-ea"/>
                <a:cs typeface="Times New Roman" panose="02020603050405020304" pitchFamily="18" charset="0"/>
              </a:rPr>
              <a:t> SINH VIÊN CẦN THAM GIA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1000" fill="hold"/>
                                        <p:tgtEl>
                                          <p:spTgt spid="292"/>
                                        </p:tgtEl>
                                        <p:attrNameLst>
                                          <p:attrName>ppt_x</p:attrName>
                                        </p:attrNameLst>
                                      </p:cBhvr>
                                      <p:tavLst>
                                        <p:tav tm="0">
                                          <p:val>
                                            <p:strVal val="1+#ppt_w/2"/>
                                          </p:val>
                                        </p:tav>
                                        <p:tav tm="100000">
                                          <p:val>
                                            <p:strVal val="#ppt_x"/>
                                          </p:val>
                                        </p:tav>
                                      </p:tavLst>
                                    </p:anim>
                                    <p:anim calcmode="lin" valueType="num">
                                      <p:cBhvr additive="base">
                                        <p:cTn id="8" dur="1000" fill="hold"/>
                                        <p:tgtEl>
                                          <p:spTgt spid="2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D0CD-9A4B-443C-02AE-01A3FB50D742}"/>
              </a:ext>
            </a:extLst>
          </p:cNvPr>
          <p:cNvSpPr>
            <a:spLocks noGrp="1"/>
          </p:cNvSpPr>
          <p:nvPr>
            <p:ph type="title"/>
          </p:nvPr>
        </p:nvSpPr>
        <p:spPr/>
        <p:txBody>
          <a:bodyPr>
            <a:noAutofit/>
          </a:bodyPr>
          <a:lstStyle/>
          <a:p>
            <a:pPr marL="101600" indent="0"/>
            <a:r>
              <a:rPr lang="en-US" sz="2800" b="1" dirty="0">
                <a:solidFill>
                  <a:srgbClr val="FF0000"/>
                </a:solidFill>
                <a:latin typeface="Times New Roman" pitchFamily="18" charset="0"/>
                <a:cs typeface="Times New Roman" pitchFamily="18" charset="0"/>
              </a:rPr>
              <a:t>LỢI ÍCH CỦA CÔNG TÁC ĐBCL</a:t>
            </a:r>
            <a:br>
              <a:rPr lang="en-US" sz="2800" b="1" dirty="0">
                <a:solidFill>
                  <a:srgbClr val="FF0000"/>
                </a:solidFill>
                <a:latin typeface="Times New Roman" pitchFamily="18" charset="0"/>
                <a:cs typeface="Times New Roman" pitchFamily="18" charset="0"/>
              </a:rPr>
            </a:br>
            <a:endParaRPr lang="en-US" sz="2800" dirty="0"/>
          </a:p>
        </p:txBody>
      </p:sp>
      <p:sp>
        <p:nvSpPr>
          <p:cNvPr id="4" name="Slide Number Placeholder 3">
            <a:extLst>
              <a:ext uri="{FF2B5EF4-FFF2-40B4-BE49-F238E27FC236}">
                <a16:creationId xmlns:a16="http://schemas.microsoft.com/office/drawing/2014/main" id="{7E2006DA-6346-4A11-A928-A8B91CFC28AB}"/>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25</a:t>
            </a:fld>
            <a:endParaRPr/>
          </a:p>
        </p:txBody>
      </p:sp>
      <p:graphicFrame>
        <p:nvGraphicFramePr>
          <p:cNvPr id="11" name="Diagram 10">
            <a:extLst>
              <a:ext uri="{FF2B5EF4-FFF2-40B4-BE49-F238E27FC236}">
                <a16:creationId xmlns:a16="http://schemas.microsoft.com/office/drawing/2014/main" id="{E124803E-DEFA-C58F-1CF3-DE9C0FFDB1FB}"/>
              </a:ext>
            </a:extLst>
          </p:cNvPr>
          <p:cNvGraphicFramePr/>
          <p:nvPr>
            <p:extLst>
              <p:ext uri="{D42A27DB-BD31-4B8C-83A1-F6EECF244321}">
                <p14:modId xmlns:p14="http://schemas.microsoft.com/office/powerpoint/2010/main" val="15659150"/>
              </p:ext>
            </p:extLst>
          </p:nvPr>
        </p:nvGraphicFramePr>
        <p:xfrm>
          <a:off x="1320800" y="1268760"/>
          <a:ext cx="1046146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0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D0CD-9A4B-443C-02AE-01A3FB50D742}"/>
              </a:ext>
            </a:extLst>
          </p:cNvPr>
          <p:cNvSpPr>
            <a:spLocks noGrp="1"/>
          </p:cNvSpPr>
          <p:nvPr>
            <p:ph type="title"/>
          </p:nvPr>
        </p:nvSpPr>
        <p:spPr/>
        <p:txBody>
          <a:bodyPr>
            <a:noAutofit/>
          </a:bodyPr>
          <a:lstStyle/>
          <a:p>
            <a:pPr marL="101600" indent="0"/>
            <a:r>
              <a:rPr lang="en-US" sz="2800" b="1" dirty="0">
                <a:solidFill>
                  <a:srgbClr val="FF0000"/>
                </a:solidFill>
                <a:latin typeface="Times New Roman" pitchFamily="18" charset="0"/>
                <a:cs typeface="Times New Roman" pitchFamily="18" charset="0"/>
              </a:rPr>
              <a:t>LỢI ÍCH CỦA CÔNG TÁC KIỂM ĐỊNH CSGD VÀ CTĐT</a:t>
            </a:r>
            <a:endParaRPr lang="en-US" sz="2800" dirty="0"/>
          </a:p>
        </p:txBody>
      </p:sp>
      <p:sp>
        <p:nvSpPr>
          <p:cNvPr id="4" name="Slide Number Placeholder 3">
            <a:extLst>
              <a:ext uri="{FF2B5EF4-FFF2-40B4-BE49-F238E27FC236}">
                <a16:creationId xmlns:a16="http://schemas.microsoft.com/office/drawing/2014/main" id="{7E2006DA-6346-4A11-A928-A8B91CFC28AB}"/>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26</a:t>
            </a:fld>
            <a:endParaRPr/>
          </a:p>
        </p:txBody>
      </p:sp>
      <p:graphicFrame>
        <p:nvGraphicFramePr>
          <p:cNvPr id="11" name="Diagram 10">
            <a:extLst>
              <a:ext uri="{FF2B5EF4-FFF2-40B4-BE49-F238E27FC236}">
                <a16:creationId xmlns:a16="http://schemas.microsoft.com/office/drawing/2014/main" id="{E124803E-DEFA-C58F-1CF3-DE9C0FFDB1FB}"/>
              </a:ext>
            </a:extLst>
          </p:cNvPr>
          <p:cNvGraphicFramePr/>
          <p:nvPr>
            <p:extLst>
              <p:ext uri="{D42A27DB-BD31-4B8C-83A1-F6EECF244321}">
                <p14:modId xmlns:p14="http://schemas.microsoft.com/office/powerpoint/2010/main" val="18822739"/>
              </p:ext>
            </p:extLst>
          </p:nvPr>
        </p:nvGraphicFramePr>
        <p:xfrm>
          <a:off x="1320800" y="1268760"/>
          <a:ext cx="1046146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901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40F6DB-61B6-4802-8D6D-CEC657BB8571}"/>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27</a:t>
            </a:fld>
            <a:endParaRPr/>
          </a:p>
        </p:txBody>
      </p:sp>
      <p:sp>
        <p:nvSpPr>
          <p:cNvPr id="5" name="Title 1">
            <a:extLst>
              <a:ext uri="{FF2B5EF4-FFF2-40B4-BE49-F238E27FC236}">
                <a16:creationId xmlns:a16="http://schemas.microsoft.com/office/drawing/2014/main" id="{6E897863-E9DF-4419-B554-9FC83BF6F670}"/>
              </a:ext>
            </a:extLst>
          </p:cNvPr>
          <p:cNvSpPr>
            <a:spLocks noGrp="1"/>
          </p:cNvSpPr>
          <p:nvPr>
            <p:ph type="title"/>
          </p:nvPr>
        </p:nvSpPr>
        <p:spPr>
          <a:xfrm>
            <a:off x="2696096" y="145472"/>
            <a:ext cx="8229600" cy="1143000"/>
          </a:xfrm>
        </p:spPr>
        <p:txBody>
          <a:bodyPr>
            <a:norm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MỘT SỐ HOẠT ĐỘNG ĐẢM BẢO CHẤT LƯỢNG</a:t>
            </a:r>
            <a:br>
              <a:rPr lang="en-US" sz="2600" dirty="0">
                <a:solidFill>
                  <a:srgbClr val="FF0000"/>
                </a:solidFill>
                <a:latin typeface="Times New Roman" panose="02020603050405020304" pitchFamily="18" charset="0"/>
                <a:cs typeface="Times New Roman" panose="02020603050405020304" pitchFamily="18" charset="0"/>
              </a:rPr>
            </a:br>
            <a:r>
              <a:rPr lang="en-US" sz="2600" dirty="0">
                <a:solidFill>
                  <a:srgbClr val="FF0000"/>
                </a:solidFill>
                <a:latin typeface="Times New Roman" panose="02020603050405020304" pitchFamily="18" charset="0"/>
                <a:cs typeface="Times New Roman" panose="02020603050405020304" pitchFamily="18" charset="0"/>
              </a:rPr>
              <a:t>SINH VIÊN CẦN THAM GIA</a:t>
            </a:r>
          </a:p>
        </p:txBody>
      </p:sp>
      <p:graphicFrame>
        <p:nvGraphicFramePr>
          <p:cNvPr id="6" name="Diagram 5">
            <a:extLst>
              <a:ext uri="{FF2B5EF4-FFF2-40B4-BE49-F238E27FC236}">
                <a16:creationId xmlns:a16="http://schemas.microsoft.com/office/drawing/2014/main" id="{328B90A0-8C8B-4CA4-A0E9-0D3F511EA59D}"/>
              </a:ext>
            </a:extLst>
          </p:cNvPr>
          <p:cNvGraphicFramePr/>
          <p:nvPr>
            <p:extLst>
              <p:ext uri="{D42A27DB-BD31-4B8C-83A1-F6EECF244321}">
                <p14:modId xmlns:p14="http://schemas.microsoft.com/office/powerpoint/2010/main" val="2932507205"/>
              </p:ext>
            </p:extLst>
          </p:nvPr>
        </p:nvGraphicFramePr>
        <p:xfrm>
          <a:off x="-1886857" y="801975"/>
          <a:ext cx="11263086" cy="5910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2512283125"/>
              </p:ext>
            </p:extLst>
          </p:nvPr>
        </p:nvGraphicFramePr>
        <p:xfrm>
          <a:off x="7065818" y="1484026"/>
          <a:ext cx="4516582" cy="52285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ight Arrow 2"/>
          <p:cNvSpPr/>
          <p:nvPr/>
        </p:nvSpPr>
        <p:spPr>
          <a:xfrm>
            <a:off x="6414655" y="3657598"/>
            <a:ext cx="651163" cy="346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08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1+#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F2D0FE-4EAF-4CC0-8F83-27E6A0B73847}"/>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28</a:t>
            </a:fld>
            <a:endParaRPr/>
          </a:p>
        </p:txBody>
      </p:sp>
      <p:sp>
        <p:nvSpPr>
          <p:cNvPr id="6" name="Title 1">
            <a:extLst>
              <a:ext uri="{FF2B5EF4-FFF2-40B4-BE49-F238E27FC236}">
                <a16:creationId xmlns:a16="http://schemas.microsoft.com/office/drawing/2014/main" id="{A61273FC-9454-4084-9BB5-284839E96392}"/>
              </a:ext>
            </a:extLst>
          </p:cNvPr>
          <p:cNvSpPr>
            <a:spLocks noGrp="1"/>
          </p:cNvSpPr>
          <p:nvPr>
            <p:ph type="title"/>
          </p:nvPr>
        </p:nvSpPr>
        <p:spPr>
          <a:xfrm>
            <a:off x="2334260" y="217096"/>
            <a:ext cx="8775700" cy="1143000"/>
          </a:xfrm>
        </p:spPr>
        <p:txBody>
          <a:bodyPr>
            <a:normAutofit/>
          </a:bodyPr>
          <a:lstStyle/>
          <a:p>
            <a:pPr algn="ctr"/>
            <a:r>
              <a:rPr lang="en-US" sz="2600" dirty="0" err="1">
                <a:solidFill>
                  <a:srgbClr val="FF0000"/>
                </a:solidFill>
                <a:latin typeface="Times New Roman" panose="02020603050405020304" pitchFamily="18" charset="0"/>
                <a:cs typeface="Times New Roman" panose="02020603050405020304" pitchFamily="18" charset="0"/>
              </a:rPr>
              <a:t>MỘT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SỐ</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HOẠT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ĐỘNG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ĐẢM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BẢO</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CHẤT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LƯỢNG</a:t>
            </a:r>
            <a:br>
              <a:rPr lang="en-US" sz="2600" dirty="0">
                <a:solidFill>
                  <a:srgbClr val="FF0000"/>
                </a:solidFill>
                <a:latin typeface="Times New Roman" panose="02020603050405020304" pitchFamily="18" charset="0"/>
                <a:cs typeface="Times New Roman" panose="02020603050405020304" pitchFamily="18" charset="0"/>
              </a:rPr>
            </a:br>
            <a:r>
              <a:rPr lang="en-US" sz="2600" dirty="0" err="1">
                <a:solidFill>
                  <a:srgbClr val="FF0000"/>
                </a:solidFill>
                <a:latin typeface="Times New Roman" panose="02020603050405020304" pitchFamily="18" charset="0"/>
                <a:cs typeface="Times New Roman" panose="02020603050405020304" pitchFamily="18" charset="0"/>
              </a:rPr>
              <a:t>SINH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VIÊN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CẦN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THAM</a:t>
            </a:r>
            <a:r>
              <a:rPr lang="en-US" sz="2600" dirty="0">
                <a:solidFill>
                  <a:srgbClr val="FF0000"/>
                </a:solidFill>
                <a:latin typeface="Times New Roman" panose="02020603050405020304" pitchFamily="18" charset="0"/>
                <a:cs typeface="Times New Roman" panose="02020603050405020304" pitchFamily="18" charset="0"/>
              </a:rPr>
              <a:t> GIA</a:t>
            </a:r>
          </a:p>
        </p:txBody>
      </p:sp>
      <p:graphicFrame>
        <p:nvGraphicFramePr>
          <p:cNvPr id="5" name="Diagram 4">
            <a:extLst>
              <a:ext uri="{FF2B5EF4-FFF2-40B4-BE49-F238E27FC236}">
                <a16:creationId xmlns:a16="http://schemas.microsoft.com/office/drawing/2014/main" id="{D85171B3-48C8-4BE9-A04C-94C550A6F846}"/>
              </a:ext>
            </a:extLst>
          </p:cNvPr>
          <p:cNvGraphicFramePr/>
          <p:nvPr>
            <p:extLst>
              <p:ext uri="{D42A27DB-BD31-4B8C-83A1-F6EECF244321}">
                <p14:modId xmlns:p14="http://schemas.microsoft.com/office/powerpoint/2010/main" val="767555521"/>
              </p:ext>
            </p:extLst>
          </p:nvPr>
        </p:nvGraphicFramePr>
        <p:xfrm>
          <a:off x="831048" y="1985839"/>
          <a:ext cx="4640362" cy="3865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1301087470"/>
              </p:ext>
            </p:extLst>
          </p:nvPr>
        </p:nvGraphicFramePr>
        <p:xfrm>
          <a:off x="5749636" y="1360096"/>
          <a:ext cx="5832764" cy="51169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6408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1+#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8"/>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p>
            <a:r>
              <a:rPr lang="en-US" dirty="0"/>
              <a:t>  agu.edu.vn | 19/01/2024</a:t>
            </a:r>
          </a:p>
          <a:p>
            <a:pPr marL="0" lvl="0" indent="0" algn="r" rtl="0">
              <a:lnSpc>
                <a:spcPct val="100000"/>
              </a:lnSpc>
              <a:spcBef>
                <a:spcPts val="0"/>
              </a:spcBef>
              <a:spcAft>
                <a:spcPts val="0"/>
              </a:spcAft>
              <a:buSzPts val="1400"/>
              <a:buNone/>
            </a:pPr>
            <a:endParaRPr dirty="0"/>
          </a:p>
        </p:txBody>
      </p:sp>
      <p:sp>
        <p:nvSpPr>
          <p:cNvPr id="291" name="Google Shape;291;p8"/>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p>
            <a:pPr marL="0" lvl="0" indent="0" algn="l" rtl="0">
              <a:lnSpc>
                <a:spcPct val="100000"/>
              </a:lnSpc>
              <a:spcBef>
                <a:spcPts val="0"/>
              </a:spcBef>
              <a:spcAft>
                <a:spcPts val="0"/>
              </a:spcAft>
              <a:buSzPts val="1200"/>
              <a:buNone/>
            </a:pPr>
            <a:r>
              <a:rPr lang="en-US"/>
              <a:t>| </a:t>
            </a:r>
            <a:fld id="{00000000-1234-1234-1234-123412341234}" type="slidenum">
              <a:rPr lang="en-US"/>
              <a:t>29</a:t>
            </a:fld>
            <a:endParaRPr/>
          </a:p>
        </p:txBody>
      </p:sp>
      <p:sp>
        <p:nvSpPr>
          <p:cNvPr id="6" name="Rectangle 5">
            <a:extLst>
              <a:ext uri="{FF2B5EF4-FFF2-40B4-BE49-F238E27FC236}">
                <a16:creationId xmlns:a16="http://schemas.microsoft.com/office/drawing/2014/main" id="{BF5574FF-5935-4D4E-A092-C75B4EEEF4BA}"/>
              </a:ext>
            </a:extLst>
          </p:cNvPr>
          <p:cNvSpPr/>
          <p:nvPr/>
        </p:nvSpPr>
        <p:spPr>
          <a:xfrm>
            <a:off x="137160" y="3153395"/>
            <a:ext cx="5410200" cy="1292662"/>
          </a:xfrm>
          <a:prstGeom prst="rect">
            <a:avLst/>
          </a:prstGeom>
        </p:spPr>
        <p:txBody>
          <a:bodyPr wrap="square">
            <a:spAutoFit/>
          </a:bodyPr>
          <a:lstStyle/>
          <a:p>
            <a:pPr marL="101600" algn="ctr">
              <a:buSzPct val="100000"/>
            </a:pPr>
            <a:r>
              <a:rPr lang="en-US" sz="32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IV. MỘT SỐ THÔNG TIN </a:t>
            </a:r>
          </a:p>
          <a:p>
            <a:pPr marL="101600" algn="ctr">
              <a:buSzPct val="100000"/>
            </a:pPr>
            <a:r>
              <a:rPr lang="en-US" sz="32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CẦN BIẾT</a:t>
            </a:r>
          </a:p>
          <a:p>
            <a:pPr algn="ctr">
              <a:buClr>
                <a:schemeClr val="accent3"/>
              </a:buClr>
              <a:defRPr/>
            </a:pPr>
            <a:endParaRPr lang="en-US" b="1" dirty="0">
              <a:solidFill>
                <a:srgbClr val="FF0000"/>
              </a:solidFill>
              <a:effectLst>
                <a:outerShdw blurRad="31750" dist="25400" dir="5400000" algn="tl" rotWithShape="0">
                  <a:srgbClr val="000000">
                    <a:alpha val="25000"/>
                  </a:srgbClr>
                </a:outerShdw>
              </a:effectLst>
              <a:latin typeface="Arial" pitchFamily="34" charset="0"/>
              <a:cs typeface="Arial" pitchFamily="34" charset="0"/>
            </a:endParaRPr>
          </a:p>
        </p:txBody>
      </p:sp>
      <p:pic>
        <p:nvPicPr>
          <p:cNvPr id="9" name="Google Shape;433;p22">
            <a:extLst>
              <a:ext uri="{FF2B5EF4-FFF2-40B4-BE49-F238E27FC236}">
                <a16:creationId xmlns:a16="http://schemas.microsoft.com/office/drawing/2014/main" id="{A2E1A23F-6A91-4167-8057-35DE079775E9}"/>
              </a:ext>
            </a:extLst>
          </p:cNvPr>
          <p:cNvPicPr preferRelativeResize="0"/>
          <p:nvPr/>
        </p:nvPicPr>
        <p:blipFill rotWithShape="1">
          <a:blip r:embed="rId3">
            <a:alphaModFix/>
          </a:blip>
          <a:srcRect/>
          <a:stretch/>
        </p:blipFill>
        <p:spPr>
          <a:xfrm>
            <a:off x="5303912" y="764704"/>
            <a:ext cx="6329470" cy="5544616"/>
          </a:xfrm>
          <a:prstGeom prst="rect">
            <a:avLst/>
          </a:prstGeom>
          <a:noFill/>
          <a:ln>
            <a:noFill/>
          </a:ln>
        </p:spPr>
      </p:pic>
    </p:spTree>
    <p:extLst>
      <p:ext uri="{BB962C8B-B14F-4D97-AF65-F5344CB8AC3E}">
        <p14:creationId xmlns:p14="http://schemas.microsoft.com/office/powerpoint/2010/main" val="51515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74B78A-3FA9-50BC-A54C-9DB44D213190}"/>
              </a:ext>
            </a:extLst>
          </p:cNvPr>
          <p:cNvSpPr>
            <a:spLocks noGrp="1"/>
          </p:cNvSpPr>
          <p:nvPr>
            <p:ph type="title"/>
          </p:nvPr>
        </p:nvSpPr>
        <p:spPr>
          <a:xfrm>
            <a:off x="918113" y="2892894"/>
            <a:ext cx="6951723" cy="1362075"/>
          </a:xfrm>
        </p:spPr>
        <p:txBody>
          <a:bodyPr>
            <a:normAutofit fontScale="90000"/>
          </a:bodyPr>
          <a:lstStyle/>
          <a:p>
            <a:pPr marL="101600" indent="0"/>
            <a:r>
              <a:rPr lang="en-US" sz="3200" b="1" dirty="0">
                <a:solidFill>
                  <a:srgbClr val="FF0000"/>
                </a:solidFill>
                <a:latin typeface="Times New Roman" pitchFamily="18" charset="0"/>
                <a:cs typeface="Times New Roman" pitchFamily="18" charset="0"/>
              </a:rPr>
              <a:t>I. SỰ CẦN THIẾT </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TRIỂN KHAI CÔNG TÁC </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ĐẢM BẢO CHẤT LƯỢNG</a:t>
            </a:r>
            <a:br>
              <a:rPr lang="en-US" sz="3200" b="1" dirty="0">
                <a:solidFill>
                  <a:srgbClr val="FF0000"/>
                </a:solidFill>
                <a:latin typeface="Times New Roman" pitchFamily="18" charset="0"/>
                <a:cs typeface="Times New Roman" pitchFamily="18" charset="0"/>
              </a:rPr>
            </a:br>
            <a:endParaRPr lang="en-US" dirty="0"/>
          </a:p>
        </p:txBody>
      </p:sp>
      <p:sp>
        <p:nvSpPr>
          <p:cNvPr id="4" name="Slide Number Placeholder 3">
            <a:extLst>
              <a:ext uri="{FF2B5EF4-FFF2-40B4-BE49-F238E27FC236}">
                <a16:creationId xmlns:a16="http://schemas.microsoft.com/office/drawing/2014/main" id="{F1C7B007-F546-F356-9F35-45E5DEED44F1}"/>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3</a:t>
            </a:fld>
            <a:endParaRPr/>
          </a:p>
        </p:txBody>
      </p:sp>
      <p:pic>
        <p:nvPicPr>
          <p:cNvPr id="8" name="Picture 7" descr="A path leading to a building&#10;&#10;Description automatically generated">
            <a:extLst>
              <a:ext uri="{FF2B5EF4-FFF2-40B4-BE49-F238E27FC236}">
                <a16:creationId xmlns:a16="http://schemas.microsoft.com/office/drawing/2014/main" id="{33E6A056-C8FF-B7D9-7AE1-7614D319FC00}"/>
              </a:ext>
            </a:extLst>
          </p:cNvPr>
          <p:cNvPicPr>
            <a:picLocks noChangeAspect="1"/>
          </p:cNvPicPr>
          <p:nvPr/>
        </p:nvPicPr>
        <p:blipFill>
          <a:blip r:embed="rId2"/>
          <a:stretch>
            <a:fillRect/>
          </a:stretch>
        </p:blipFill>
        <p:spPr>
          <a:xfrm>
            <a:off x="6212607" y="450554"/>
            <a:ext cx="5369793" cy="5956891"/>
          </a:xfrm>
          <a:prstGeom prst="rect">
            <a:avLst/>
          </a:prstGeom>
        </p:spPr>
      </p:pic>
      <p:sp>
        <p:nvSpPr>
          <p:cNvPr id="2" name="Google Shape;175;p1">
            <a:extLst>
              <a:ext uri="{FF2B5EF4-FFF2-40B4-BE49-F238E27FC236}">
                <a16:creationId xmlns:a16="http://schemas.microsoft.com/office/drawing/2014/main" id="{868D9FD0-6CD5-C032-2F62-DF7BFFB60E47}"/>
              </a:ext>
            </a:extLst>
          </p:cNvPr>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SzPts val="1400"/>
              <a:buNone/>
            </a:pPr>
            <a:r>
              <a:rPr lang="en-US" dirty="0"/>
              <a:t>agu.edu.vn | 24/09/2024</a:t>
            </a:r>
            <a:endParaRPr dirty="0"/>
          </a:p>
        </p:txBody>
      </p:sp>
    </p:spTree>
    <p:extLst>
      <p:ext uri="{BB962C8B-B14F-4D97-AF65-F5344CB8AC3E}">
        <p14:creationId xmlns:p14="http://schemas.microsoft.com/office/powerpoint/2010/main" val="58716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59DB63-BAA3-44D3-8798-5359EF19A97F}"/>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30</a:t>
            </a:fld>
            <a:endParaRPr/>
          </a:p>
        </p:txBody>
      </p:sp>
      <p:pic>
        <p:nvPicPr>
          <p:cNvPr id="5" name="Picture 4">
            <a:extLst>
              <a:ext uri="{FF2B5EF4-FFF2-40B4-BE49-F238E27FC236}">
                <a16:creationId xmlns:a16="http://schemas.microsoft.com/office/drawing/2014/main" id="{1E4DDF89-F523-4BF0-A7B8-29F06CA28364}"/>
              </a:ext>
            </a:extLst>
          </p:cNvPr>
          <p:cNvPicPr/>
          <p:nvPr/>
        </p:nvPicPr>
        <p:blipFill>
          <a:blip r:embed="rId2"/>
          <a:stretch>
            <a:fillRect/>
          </a:stretch>
        </p:blipFill>
        <p:spPr>
          <a:xfrm>
            <a:off x="2623457" y="727165"/>
            <a:ext cx="7970520" cy="6019800"/>
          </a:xfrm>
          <a:prstGeom prst="rect">
            <a:avLst/>
          </a:prstGeom>
        </p:spPr>
      </p:pic>
      <p:sp>
        <p:nvSpPr>
          <p:cNvPr id="6" name="Rectangle 89">
            <a:extLst>
              <a:ext uri="{FF2B5EF4-FFF2-40B4-BE49-F238E27FC236}">
                <a16:creationId xmlns:a16="http://schemas.microsoft.com/office/drawing/2014/main" id="{4C18864A-D5C0-48ED-AB12-88342FE51D11}"/>
              </a:ext>
            </a:extLst>
          </p:cNvPr>
          <p:cNvSpPr>
            <a:spLocks noChangeArrowheads="1"/>
          </p:cNvSpPr>
          <p:nvPr/>
        </p:nvSpPr>
        <p:spPr bwMode="auto">
          <a:xfrm>
            <a:off x="2623457" y="111035"/>
            <a:ext cx="8382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QUY</a:t>
            </a:r>
            <a:r>
              <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a:t>
            </a: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TRÌNH</a:t>
            </a:r>
            <a:r>
              <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a:t>
            </a: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PHÚC</a:t>
            </a:r>
            <a:r>
              <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a:t>
            </a: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KHẢO</a:t>
            </a:r>
            <a:r>
              <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a:t>
            </a: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ĐIỂM</a:t>
            </a:r>
            <a:r>
              <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a:t>
            </a: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THI</a:t>
            </a:r>
            <a:endPar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6385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73B86-248C-43C4-B288-76D59BFE6D73}"/>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31</a:t>
            </a:fld>
            <a:endParaRPr/>
          </a:p>
        </p:txBody>
      </p:sp>
      <p:sp>
        <p:nvSpPr>
          <p:cNvPr id="5" name="Content Placeholder 2">
            <a:extLst>
              <a:ext uri="{FF2B5EF4-FFF2-40B4-BE49-F238E27FC236}">
                <a16:creationId xmlns:a16="http://schemas.microsoft.com/office/drawing/2014/main" id="{7FBF374D-F5AC-4E88-9E10-0E661321D4D4}"/>
              </a:ext>
            </a:extLst>
          </p:cNvPr>
          <p:cNvSpPr txBox="1">
            <a:spLocks/>
          </p:cNvSpPr>
          <p:nvPr/>
        </p:nvSpPr>
        <p:spPr>
          <a:xfrm>
            <a:off x="1105989" y="2037806"/>
            <a:ext cx="10637520" cy="1172292"/>
          </a:xfrm>
          <a:prstGeom prst="rect">
            <a:avLst/>
          </a:prstGeom>
          <a:noFill/>
          <a:ln>
            <a:noFill/>
          </a:ln>
        </p:spPr>
        <p:txBody>
          <a:bodyPr spcFirstLastPara="1" wrap="square" lIns="91425" tIns="45700" rIns="91425" bIns="45700" rtlCol="0" anchor="b"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ahoma"/>
                <a:ea typeface="Tahoma"/>
                <a:cs typeface="Tahoma"/>
                <a:sym typeface="Tahoma"/>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Tahoma"/>
                <a:ea typeface="Tahoma"/>
                <a:cs typeface="Tahoma"/>
                <a:sym typeface="Tahoma"/>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Tahoma"/>
                <a:ea typeface="Tahoma"/>
                <a:cs typeface="Tahoma"/>
                <a:sym typeface="Tahoma"/>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9pPr>
          </a:lstStyle>
          <a:p>
            <a:pPr marL="0" indent="0" algn="just">
              <a:defRPr/>
            </a:pPr>
            <a:r>
              <a:rPr lang="en-US" sz="2600" dirty="0" err="1">
                <a:solidFill>
                  <a:schemeClr val="tx1"/>
                </a:solidFill>
                <a:latin typeface="Times New Roman" panose="02020603050405020304" pitchFamily="18" charset="0"/>
                <a:cs typeface="Times New Roman" panose="02020603050405020304" pitchFamily="18" charset="0"/>
              </a:rPr>
              <a:t>Sinh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viên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tải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phúc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khảo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địa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chỉ</a:t>
            </a:r>
            <a:r>
              <a:rPr lang="en-US" sz="2600" dirty="0">
                <a:solidFill>
                  <a:schemeClr val="tx1"/>
                </a:solidFill>
                <a:latin typeface="Times New Roman" panose="02020603050405020304" pitchFamily="18" charset="0"/>
                <a:cs typeface="Times New Roman" panose="02020603050405020304" pitchFamily="18" charset="0"/>
              </a:rPr>
              <a:t>: </a:t>
            </a:r>
          </a:p>
          <a:p>
            <a:pPr marL="0" indent="0" algn="just">
              <a:defRPr/>
            </a:pPr>
            <a:r>
              <a:rPr lang="vi-VN" sz="2600" dirty="0">
                <a:latin typeface="Times New Roman" panose="02020603050405020304" pitchFamily="18" charset="0"/>
                <a:cs typeface="Times New Roman" panose="02020603050405020304" pitchFamily="18" charset="0"/>
                <a:hlinkClick r:id="rId2"/>
              </a:rPr>
              <a:t>KHẢO THÍ - Mẫu đơn phúc khảo bài thi | PHÒNG KHẢO THÍ VÀ ĐẢM BẢO CHẤT LƯỢNG - TRƯỜNG ĐẠI HỌC AN GIANG (agu.edu.vn)</a:t>
            </a: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6" name="Rectangle 89">
            <a:extLst>
              <a:ext uri="{FF2B5EF4-FFF2-40B4-BE49-F238E27FC236}">
                <a16:creationId xmlns:a16="http://schemas.microsoft.com/office/drawing/2014/main" id="{78A79D62-DFE8-4277-9D5F-AE295B05AAF4}"/>
              </a:ext>
            </a:extLst>
          </p:cNvPr>
          <p:cNvSpPr>
            <a:spLocks noChangeArrowheads="1"/>
          </p:cNvSpPr>
          <p:nvPr/>
        </p:nvSpPr>
        <p:spPr bwMode="auto">
          <a:xfrm>
            <a:off x="2022566" y="520978"/>
            <a:ext cx="8382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QUY</a:t>
            </a:r>
            <a:r>
              <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a:t>
            </a: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TRÌNH</a:t>
            </a:r>
            <a:r>
              <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a:t>
            </a: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PHÚC</a:t>
            </a:r>
            <a:r>
              <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a:t>
            </a: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KHẢO</a:t>
            </a:r>
            <a:r>
              <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a:t>
            </a: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ĐIỂM</a:t>
            </a:r>
            <a:r>
              <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a:t>
            </a: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THI</a:t>
            </a:r>
            <a:endPar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712401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6FD3DD-ED81-47C3-9679-85B4D7F46B41}"/>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32</a:t>
            </a:fld>
            <a:endParaRPr/>
          </a:p>
        </p:txBody>
      </p:sp>
      <p:sp>
        <p:nvSpPr>
          <p:cNvPr id="5" name="Rectangle 89">
            <a:extLst>
              <a:ext uri="{FF2B5EF4-FFF2-40B4-BE49-F238E27FC236}">
                <a16:creationId xmlns:a16="http://schemas.microsoft.com/office/drawing/2014/main" id="{DC316DE5-3DCA-4B37-ABE2-2F24A4A9780F}"/>
              </a:ext>
            </a:extLst>
          </p:cNvPr>
          <p:cNvSpPr>
            <a:spLocks noChangeArrowheads="1"/>
          </p:cNvSpPr>
          <p:nvPr/>
        </p:nvSpPr>
        <p:spPr bwMode="auto">
          <a:xfrm>
            <a:off x="2492828" y="101254"/>
            <a:ext cx="8919621" cy="50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defRPr/>
            </a:pPr>
            <a:r>
              <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QUY TRÌNH XÉT VÀ CẬP NHẬT </a:t>
            </a: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ĐIỂM</a:t>
            </a:r>
            <a:r>
              <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a:t>
            </a:r>
            <a:r>
              <a:rPr lang="en-US" sz="2600" b="1" dirty="0" err="1">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MIỄN</a:t>
            </a:r>
            <a:endParaRPr lang="en-US" sz="26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p:txBody>
      </p:sp>
      <p:pic>
        <p:nvPicPr>
          <p:cNvPr id="6" name="Picture 5">
            <a:extLst>
              <a:ext uri="{FF2B5EF4-FFF2-40B4-BE49-F238E27FC236}">
                <a16:creationId xmlns:a16="http://schemas.microsoft.com/office/drawing/2014/main" id="{A79BA3F2-5C70-4E71-B7EB-2B1E0E7C5D61}"/>
              </a:ext>
            </a:extLst>
          </p:cNvPr>
          <p:cNvPicPr/>
          <p:nvPr/>
        </p:nvPicPr>
        <p:blipFill>
          <a:blip r:embed="rId2"/>
          <a:stretch>
            <a:fillRect/>
          </a:stretch>
        </p:blipFill>
        <p:spPr>
          <a:xfrm>
            <a:off x="3026228" y="640080"/>
            <a:ext cx="7946571" cy="5943600"/>
          </a:xfrm>
          <a:prstGeom prst="rect">
            <a:avLst/>
          </a:prstGeom>
        </p:spPr>
      </p:pic>
    </p:spTree>
    <p:extLst>
      <p:ext uri="{BB962C8B-B14F-4D97-AF65-F5344CB8AC3E}">
        <p14:creationId xmlns:p14="http://schemas.microsoft.com/office/powerpoint/2010/main" val="125381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EAA55B-1378-438C-B31F-0BFAB7F2D95E}"/>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33</a:t>
            </a:fld>
            <a:endParaRPr/>
          </a:p>
        </p:txBody>
      </p:sp>
      <p:sp>
        <p:nvSpPr>
          <p:cNvPr id="5" name="Content Placeholder 2">
            <a:extLst>
              <a:ext uri="{FF2B5EF4-FFF2-40B4-BE49-F238E27FC236}">
                <a16:creationId xmlns:a16="http://schemas.microsoft.com/office/drawing/2014/main" id="{FE13F4E6-EB91-4F1F-A2E8-5E32199A1906}"/>
              </a:ext>
            </a:extLst>
          </p:cNvPr>
          <p:cNvSpPr txBox="1">
            <a:spLocks/>
          </p:cNvSpPr>
          <p:nvPr/>
        </p:nvSpPr>
        <p:spPr>
          <a:xfrm>
            <a:off x="1045027" y="1839303"/>
            <a:ext cx="10672355" cy="4232365"/>
          </a:xfrm>
          <a:prstGeom prst="rect">
            <a:avLst/>
          </a:prstGeom>
          <a:noFill/>
          <a:ln>
            <a:noFill/>
          </a:ln>
        </p:spPr>
        <p:txBody>
          <a:bodyPr spcFirstLastPara="1" wrap="square" lIns="91425" tIns="45700" rIns="91425" bIns="45700" rtlCol="0" anchor="b" anchorCtr="0">
            <a:norm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ahoma"/>
                <a:ea typeface="Tahoma"/>
                <a:cs typeface="Tahoma"/>
                <a:sym typeface="Tahoma"/>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Tahoma"/>
                <a:ea typeface="Tahoma"/>
                <a:cs typeface="Tahoma"/>
                <a:sym typeface="Tahoma"/>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Tahoma"/>
                <a:ea typeface="Tahoma"/>
                <a:cs typeface="Tahoma"/>
                <a:sym typeface="Tahoma"/>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9pPr>
          </a:lstStyle>
          <a:p>
            <a:pPr marL="120650" indent="0" algn="just">
              <a:lnSpc>
                <a:spcPct val="114000"/>
              </a:lnSpc>
              <a:spcBef>
                <a:spcPts val="600"/>
              </a:spcBef>
              <a:spcAft>
                <a:spcPts val="600"/>
              </a:spcAft>
              <a:defRPr/>
            </a:pPr>
            <a:r>
              <a:rPr lang="en-US" sz="2600" dirty="0" err="1">
                <a:solidFill>
                  <a:schemeClr val="tx1"/>
                </a:solidFill>
                <a:latin typeface="Times New Roman" panose="02020603050405020304" pitchFamily="18" charset="0"/>
                <a:cs typeface="Times New Roman" panose="02020603050405020304" pitchFamily="18" charset="0"/>
              </a:rPr>
              <a:t>Sinh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viên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tải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công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nhận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điểm</a:t>
            </a:r>
            <a:r>
              <a:rPr lang="en-US" sz="2600" dirty="0">
                <a:solidFill>
                  <a:schemeClr val="tx1"/>
                </a:solidFill>
                <a:latin typeface="Times New Roman" panose="02020603050405020304" pitchFamily="18" charset="0"/>
                <a:cs typeface="Times New Roman" panose="02020603050405020304" pitchFamily="18" charset="0"/>
              </a:rPr>
              <a:t> M (</a:t>
            </a:r>
            <a:r>
              <a:rPr lang="en-US" sz="2600" dirty="0" err="1">
                <a:solidFill>
                  <a:schemeClr val="tx1"/>
                </a:solidFill>
                <a:latin typeface="Times New Roman" panose="02020603050405020304" pitchFamily="18" charset="0"/>
                <a:cs typeface="Times New Roman" panose="02020603050405020304" pitchFamily="18" charset="0"/>
              </a:rPr>
              <a:t>Miễn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học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phần</a:t>
            </a:r>
            <a:r>
              <a:rPr lang="en-US" sz="2600" dirty="0">
                <a:solidFill>
                  <a:schemeClr val="tx1"/>
                </a:solidFill>
                <a:latin typeface="Times New Roman" panose="02020603050405020304" pitchFamily="18" charset="0"/>
                <a:cs typeface="Times New Roman" panose="02020603050405020304" pitchFamily="18" charset="0"/>
              </a:rPr>
              <a:t> Tin </a:t>
            </a:r>
            <a:r>
              <a:rPr lang="en-US" sz="2600" dirty="0" err="1">
                <a:solidFill>
                  <a:schemeClr val="tx1"/>
                </a:solidFill>
                <a:latin typeface="Times New Roman" panose="02020603050405020304" pitchFamily="18" charset="0"/>
                <a:cs typeface="Times New Roman" panose="02020603050405020304" pitchFamily="18" charset="0"/>
              </a:rPr>
              <a:t>học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cương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Ngoại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ngữ</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địa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chỉ</a:t>
            </a:r>
            <a:r>
              <a:rPr lang="en-US" sz="2600" dirty="0">
                <a:solidFill>
                  <a:schemeClr val="tx1"/>
                </a:solidFill>
                <a:latin typeface="Times New Roman" panose="02020603050405020304" pitchFamily="18" charset="0"/>
                <a:cs typeface="Times New Roman" panose="02020603050405020304" pitchFamily="18" charset="0"/>
              </a:rPr>
              <a:t>: </a:t>
            </a:r>
          </a:p>
          <a:p>
            <a:pPr marL="357188" indent="0" algn="just">
              <a:lnSpc>
                <a:spcPct val="114000"/>
              </a:lnSpc>
              <a:spcBef>
                <a:spcPts val="600"/>
              </a:spcBef>
              <a:spcAft>
                <a:spcPts val="600"/>
              </a:spcAft>
              <a:defRPr/>
            </a:pPr>
            <a:r>
              <a:rPr lang="vi-VN" sz="2600" dirty="0">
                <a:latin typeface="Times New Roman" panose="02020603050405020304" pitchFamily="18" charset="0"/>
                <a:cs typeface="Times New Roman" panose="02020603050405020304" pitchFamily="18" charset="0"/>
                <a:hlinkClick r:id="rId2"/>
              </a:rPr>
              <a:t>Biểu mẫu dành cho sinh viên (hệ Chính quy) | Phòng Đào tạo - Trường Đại học An Giang (agu.edu.vn)</a:t>
            </a:r>
            <a:endParaRPr lang="en-US" sz="2600" dirty="0">
              <a:latin typeface="Times New Roman" panose="02020603050405020304" pitchFamily="18" charset="0"/>
              <a:cs typeface="Times New Roman" panose="02020603050405020304" pitchFamily="18" charset="0"/>
            </a:endParaRPr>
          </a:p>
          <a:p>
            <a:pPr marL="120650" indent="0" algn="just">
              <a:lnSpc>
                <a:spcPct val="114000"/>
              </a:lnSpc>
              <a:spcBef>
                <a:spcPts val="600"/>
              </a:spcBef>
              <a:spcAft>
                <a:spcPts val="600"/>
              </a:spcAft>
              <a:defRPr/>
            </a:pPr>
            <a:r>
              <a:rPr lang="en-US" sz="2600" dirty="0" err="1">
                <a:solidFill>
                  <a:schemeClr val="tx1"/>
                </a:solidFill>
                <a:latin typeface="Times New Roman" panose="02020603050405020304" pitchFamily="18" charset="0"/>
                <a:cs typeface="Times New Roman" panose="02020603050405020304" pitchFamily="18" charset="0"/>
              </a:rPr>
              <a:t>Sinh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viên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tham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khảo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Quyết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định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số</a:t>
            </a:r>
            <a:r>
              <a:rPr lang="en-US" sz="2600" dirty="0">
                <a:solidFill>
                  <a:schemeClr val="tx1"/>
                </a:solidFill>
                <a:latin typeface="Times New Roman" panose="02020603050405020304" pitchFamily="18" charset="0"/>
                <a:cs typeface="Times New Roman" panose="02020603050405020304" pitchFamily="18" charset="0"/>
              </a:rPr>
              <a:t> 656/QĐ-DDHAG </a:t>
            </a:r>
            <a:r>
              <a:rPr lang="en-US" sz="2600" dirty="0" err="1">
                <a:solidFill>
                  <a:schemeClr val="tx1"/>
                </a:solidFill>
                <a:latin typeface="Times New Roman" panose="02020603050405020304" pitchFamily="18" charset="0"/>
                <a:cs typeface="Times New Roman" panose="02020603050405020304" pitchFamily="18" charset="0"/>
              </a:rPr>
              <a:t>ngày</a:t>
            </a:r>
            <a:r>
              <a:rPr lang="en-US" sz="2600" dirty="0">
                <a:solidFill>
                  <a:schemeClr val="tx1"/>
                </a:solidFill>
                <a:latin typeface="Times New Roman" panose="02020603050405020304" pitchFamily="18" charset="0"/>
                <a:cs typeface="Times New Roman" panose="02020603050405020304" pitchFamily="18" charset="0"/>
              </a:rPr>
              <a:t> 27 </a:t>
            </a:r>
            <a:r>
              <a:rPr lang="en-US" sz="2600" dirty="0" err="1">
                <a:solidFill>
                  <a:schemeClr val="tx1"/>
                </a:solidFill>
                <a:latin typeface="Times New Roman" panose="02020603050405020304" pitchFamily="18" charset="0"/>
                <a:cs typeface="Times New Roman" panose="02020603050405020304" pitchFamily="18" charset="0"/>
              </a:rPr>
              <a:t>tháng</a:t>
            </a:r>
            <a:r>
              <a:rPr lang="en-US" sz="2600" dirty="0">
                <a:solidFill>
                  <a:schemeClr val="tx1"/>
                </a:solidFill>
                <a:latin typeface="Times New Roman" panose="02020603050405020304" pitchFamily="18" charset="0"/>
                <a:cs typeface="Times New Roman" panose="02020603050405020304" pitchFamily="18" charset="0"/>
              </a:rPr>
              <a:t> 5 </a:t>
            </a:r>
            <a:r>
              <a:rPr lang="en-US" sz="2600" dirty="0" err="1">
                <a:solidFill>
                  <a:schemeClr val="tx1"/>
                </a:solidFill>
                <a:latin typeface="Times New Roman" panose="02020603050405020304" pitchFamily="18" charset="0"/>
                <a:cs typeface="Times New Roman" panose="02020603050405020304" pitchFamily="18" charset="0"/>
              </a:rPr>
              <a:t>năm</a:t>
            </a:r>
            <a:r>
              <a:rPr lang="en-US" sz="2600" dirty="0">
                <a:solidFill>
                  <a:schemeClr val="tx1"/>
                </a:solidFill>
                <a:latin typeface="Times New Roman" panose="02020603050405020304" pitchFamily="18" charset="0"/>
                <a:cs typeface="Times New Roman" panose="02020603050405020304" pitchFamily="18" charset="0"/>
              </a:rPr>
              <a:t> 2020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Hiệu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trưởng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Trường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học</a:t>
            </a:r>
            <a:r>
              <a:rPr lang="en-US" sz="2600" dirty="0">
                <a:solidFill>
                  <a:schemeClr val="tx1"/>
                </a:solidFill>
                <a:latin typeface="Times New Roman" panose="02020603050405020304" pitchFamily="18" charset="0"/>
                <a:cs typeface="Times New Roman" panose="02020603050405020304" pitchFamily="18" charset="0"/>
              </a:rPr>
              <a:t> An </a:t>
            </a:r>
            <a:r>
              <a:rPr lang="en-US" sz="2600" dirty="0" err="1">
                <a:solidFill>
                  <a:schemeClr val="tx1"/>
                </a:solidFill>
                <a:latin typeface="Times New Roman" panose="02020603050405020304" pitchFamily="18" charset="0"/>
                <a:cs typeface="Times New Roman" panose="02020603050405020304" pitchFamily="18" charset="0"/>
              </a:rPr>
              <a:t>Giang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về</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việc</a:t>
            </a:r>
            <a:r>
              <a:rPr lang="en-US" sz="2600" dirty="0">
                <a:solidFill>
                  <a:schemeClr val="tx1"/>
                </a:solidFill>
                <a:latin typeface="Times New Roman" panose="02020603050405020304" pitchFamily="18" charset="0"/>
                <a:cs typeface="Times New Roman" panose="02020603050405020304" pitchFamily="18" charset="0"/>
              </a:rPr>
              <a:t> ban </a:t>
            </a:r>
            <a:r>
              <a:rPr lang="en-US" sz="2600" dirty="0" err="1">
                <a:solidFill>
                  <a:schemeClr val="tx1"/>
                </a:solidFill>
                <a:latin typeface="Times New Roman" panose="02020603050405020304" pitchFamily="18" charset="0"/>
                <a:cs typeface="Times New Roman" panose="02020603050405020304" pitchFamily="18" charset="0"/>
              </a:rPr>
              <a:t>hành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Quy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định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Chuẩn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trình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độ</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ngoại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ngữ</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a:t>
            </a:r>
            <a:r>
              <a:rPr lang="en-US" sz="2600" dirty="0">
                <a:solidFill>
                  <a:schemeClr val="tx1"/>
                </a:solidFill>
                <a:latin typeface="Times New Roman" panose="02020603050405020304" pitchFamily="18" charset="0"/>
                <a:cs typeface="Times New Roman" panose="02020603050405020304" pitchFamily="18" charset="0"/>
              </a:rPr>
              <a:t> tin </a:t>
            </a:r>
            <a:r>
              <a:rPr lang="en-US" sz="2600" dirty="0" err="1">
                <a:solidFill>
                  <a:schemeClr val="tx1"/>
                </a:solidFill>
                <a:latin typeface="Times New Roman" panose="02020603050405020304" pitchFamily="18" charset="0"/>
                <a:cs typeface="Times New Roman" panose="02020603050405020304" pitchFamily="18" charset="0"/>
              </a:rPr>
              <a:t>học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đối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với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sinh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viên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trình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độ</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học</a:t>
            </a:r>
            <a:r>
              <a:rPr lang="en-US" sz="2600" dirty="0">
                <a:solidFill>
                  <a:schemeClr val="tx1"/>
                </a:solidFill>
                <a:latin typeface="Times New Roman" panose="02020603050405020304" pitchFamily="18" charset="0"/>
                <a:cs typeface="Times New Roman" panose="02020603050405020304" pitchFamily="18" charset="0"/>
              </a:rPr>
              <a:t>.</a:t>
            </a:r>
          </a:p>
          <a:p>
            <a:pPr>
              <a:lnSpc>
                <a:spcPct val="114000"/>
              </a:lnSpc>
              <a:spcBef>
                <a:spcPts val="0"/>
              </a:spcBef>
              <a:defRPr/>
            </a:pPr>
            <a:endParaRPr lang="en-US" i="1" dirty="0">
              <a:latin typeface="+mj-lt"/>
              <a:cs typeface="Arial" pitchFamily="34" charset="0"/>
            </a:endParaRPr>
          </a:p>
        </p:txBody>
      </p:sp>
      <p:sp>
        <p:nvSpPr>
          <p:cNvPr id="6" name="Rectangle 89">
            <a:extLst>
              <a:ext uri="{FF2B5EF4-FFF2-40B4-BE49-F238E27FC236}">
                <a16:creationId xmlns:a16="http://schemas.microsoft.com/office/drawing/2014/main" id="{730E254E-6EBB-45B9-B0A4-FF064D6F34AF}"/>
              </a:ext>
            </a:extLst>
          </p:cNvPr>
          <p:cNvSpPr>
            <a:spLocks noChangeArrowheads="1"/>
          </p:cNvSpPr>
          <p:nvPr/>
        </p:nvSpPr>
        <p:spPr bwMode="auto">
          <a:xfrm>
            <a:off x="2699658" y="786332"/>
            <a:ext cx="838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30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QUY TRÌNH XÉT VÀ CẬP NHẬT ĐIỂM MIỄN</a:t>
            </a:r>
          </a:p>
        </p:txBody>
      </p:sp>
    </p:spTree>
    <p:extLst>
      <p:ext uri="{BB962C8B-B14F-4D97-AF65-F5344CB8AC3E}">
        <p14:creationId xmlns:p14="http://schemas.microsoft.com/office/powerpoint/2010/main" val="4189946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A11CFB-A3DF-464A-81F6-DDEECF562CC0}"/>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34</a:t>
            </a:fld>
            <a:endParaRPr/>
          </a:p>
        </p:txBody>
      </p:sp>
      <p:sp>
        <p:nvSpPr>
          <p:cNvPr id="5" name="Content Placeholder 2">
            <a:extLst>
              <a:ext uri="{FF2B5EF4-FFF2-40B4-BE49-F238E27FC236}">
                <a16:creationId xmlns:a16="http://schemas.microsoft.com/office/drawing/2014/main" id="{2DB9ACF0-0249-4F31-A8B5-BCC97E03E664}"/>
              </a:ext>
            </a:extLst>
          </p:cNvPr>
          <p:cNvSpPr txBox="1">
            <a:spLocks/>
          </p:cNvSpPr>
          <p:nvPr/>
        </p:nvSpPr>
        <p:spPr>
          <a:xfrm>
            <a:off x="1062318" y="764069"/>
            <a:ext cx="10676964" cy="6210472"/>
          </a:xfrm>
          <a:prstGeom prst="rect">
            <a:avLst/>
          </a:prstGeom>
          <a:noFill/>
          <a:ln>
            <a:noFill/>
          </a:ln>
        </p:spPr>
        <p:txBody>
          <a:bodyPr spcFirstLastPara="1" wrap="square" lIns="91425" tIns="45700" rIns="91425" bIns="45700" rtlCol="0" anchor="b" anchorCtr="0">
            <a:normAutofit fontScale="25000" lnSpcReduction="20000"/>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ahoma"/>
                <a:ea typeface="Tahoma"/>
                <a:cs typeface="Tahoma"/>
                <a:sym typeface="Tahoma"/>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Tahoma"/>
                <a:ea typeface="Tahoma"/>
                <a:cs typeface="Tahoma"/>
                <a:sym typeface="Tahoma"/>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Tahoma"/>
                <a:ea typeface="Tahoma"/>
                <a:cs typeface="Tahoma"/>
                <a:sym typeface="Tahoma"/>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Tahoma"/>
                <a:ea typeface="Tahoma"/>
                <a:cs typeface="Tahoma"/>
                <a:sym typeface="Tahoma"/>
              </a:defRPr>
            </a:lvl9pPr>
          </a:lstStyle>
          <a:p>
            <a:pPr marL="0" indent="0">
              <a:lnSpc>
                <a:spcPct val="134000"/>
              </a:lnSpc>
              <a:spcBef>
                <a:spcPts val="600"/>
              </a:spcBef>
              <a:spcAft>
                <a:spcPts val="600"/>
              </a:spcAft>
              <a:defRPr/>
            </a:pPr>
            <a:r>
              <a:rPr lang="vi-VN" sz="7200" b="1" dirty="0">
                <a:solidFill>
                  <a:schemeClr val="tx1"/>
                </a:solidFill>
                <a:latin typeface="+mj-lt"/>
                <a:cs typeface="Arial" pitchFamily="34" charset="0"/>
              </a:rPr>
              <a:t>Tên trường </a:t>
            </a:r>
            <a:endParaRPr lang="en-US" sz="7200" b="1" dirty="0">
              <a:solidFill>
                <a:schemeClr val="tx1"/>
              </a:solidFill>
              <a:latin typeface="+mj-lt"/>
              <a:cs typeface="Arial" pitchFamily="34" charset="0"/>
            </a:endParaRPr>
          </a:p>
          <a:p>
            <a:pPr marL="0" indent="0">
              <a:lnSpc>
                <a:spcPct val="134000"/>
              </a:lnSpc>
              <a:spcBef>
                <a:spcPts val="600"/>
              </a:spcBef>
              <a:spcAft>
                <a:spcPts val="600"/>
              </a:spcAft>
              <a:defRPr/>
            </a:pPr>
            <a:r>
              <a:rPr lang="vi-VN" sz="7200" dirty="0">
                <a:solidFill>
                  <a:schemeClr val="tx1"/>
                </a:solidFill>
                <a:latin typeface="+mj-lt"/>
                <a:cs typeface="Arial" pitchFamily="34" charset="0"/>
              </a:rPr>
              <a:t>Tiếng Việt: Trường Đại học An Giang</a:t>
            </a:r>
            <a:endParaRPr lang="en-US" sz="7200" dirty="0">
              <a:solidFill>
                <a:schemeClr val="tx1"/>
              </a:solidFill>
              <a:latin typeface="+mj-lt"/>
              <a:cs typeface="Arial" pitchFamily="34" charset="0"/>
            </a:endParaRPr>
          </a:p>
          <a:p>
            <a:pPr marL="0" indent="0">
              <a:lnSpc>
                <a:spcPct val="134000"/>
              </a:lnSpc>
              <a:spcBef>
                <a:spcPts val="600"/>
              </a:spcBef>
              <a:spcAft>
                <a:spcPts val="600"/>
              </a:spcAft>
              <a:buFont typeface="Georgia" pitchFamily="18" charset="0"/>
              <a:buNone/>
              <a:defRPr/>
            </a:pPr>
            <a:r>
              <a:rPr lang="vi-VN" sz="7200" dirty="0">
                <a:solidFill>
                  <a:schemeClr val="tx1"/>
                </a:solidFill>
                <a:latin typeface="+mj-lt"/>
                <a:cs typeface="Arial" pitchFamily="34" charset="0"/>
              </a:rPr>
              <a:t>Tiếng Anh: An Giang University</a:t>
            </a:r>
            <a:endParaRPr lang="en-US" sz="7200" dirty="0">
              <a:solidFill>
                <a:schemeClr val="tx1"/>
              </a:solidFill>
              <a:latin typeface="+mj-lt"/>
              <a:cs typeface="Arial" pitchFamily="34" charset="0"/>
            </a:endParaRPr>
          </a:p>
          <a:p>
            <a:pPr marL="0" indent="0">
              <a:lnSpc>
                <a:spcPct val="134000"/>
              </a:lnSpc>
              <a:spcBef>
                <a:spcPts val="600"/>
              </a:spcBef>
              <a:spcAft>
                <a:spcPts val="600"/>
              </a:spcAft>
              <a:defRPr/>
            </a:pPr>
            <a:r>
              <a:rPr lang="vi-VN" sz="7200" b="1" dirty="0">
                <a:solidFill>
                  <a:schemeClr val="tx1"/>
                </a:solidFill>
                <a:latin typeface="+mj-lt"/>
                <a:cs typeface="Arial" pitchFamily="34" charset="0"/>
              </a:rPr>
              <a:t>Tên viết tắt của trường: </a:t>
            </a:r>
            <a:endParaRPr lang="en-US" sz="7200" dirty="0">
              <a:solidFill>
                <a:schemeClr val="tx1"/>
              </a:solidFill>
              <a:latin typeface="+mj-lt"/>
              <a:cs typeface="Arial" pitchFamily="34" charset="0"/>
            </a:endParaRPr>
          </a:p>
          <a:p>
            <a:pPr marL="0" indent="0">
              <a:lnSpc>
                <a:spcPct val="134000"/>
              </a:lnSpc>
              <a:spcBef>
                <a:spcPts val="600"/>
              </a:spcBef>
              <a:spcAft>
                <a:spcPts val="600"/>
              </a:spcAft>
              <a:buFont typeface="Georgia" pitchFamily="18" charset="0"/>
              <a:buNone/>
              <a:defRPr/>
            </a:pPr>
            <a:r>
              <a:rPr lang="vi-VN" sz="7200" dirty="0">
                <a:solidFill>
                  <a:schemeClr val="tx1"/>
                </a:solidFill>
                <a:latin typeface="+mj-lt"/>
                <a:cs typeface="Arial" pitchFamily="34" charset="0"/>
              </a:rPr>
              <a:t>Tiếng Việt: ĐHAG</a:t>
            </a:r>
            <a:endParaRPr lang="en-US" sz="7200" dirty="0">
              <a:solidFill>
                <a:schemeClr val="tx1"/>
              </a:solidFill>
              <a:latin typeface="+mj-lt"/>
              <a:cs typeface="Arial" pitchFamily="34" charset="0"/>
            </a:endParaRPr>
          </a:p>
          <a:p>
            <a:pPr marL="0" indent="0">
              <a:lnSpc>
                <a:spcPct val="134000"/>
              </a:lnSpc>
              <a:spcBef>
                <a:spcPts val="600"/>
              </a:spcBef>
              <a:spcAft>
                <a:spcPts val="600"/>
              </a:spcAft>
              <a:buFont typeface="Georgia" pitchFamily="18" charset="0"/>
              <a:buNone/>
              <a:defRPr/>
            </a:pPr>
            <a:r>
              <a:rPr lang="vi-VN" sz="7200" dirty="0">
                <a:solidFill>
                  <a:schemeClr val="tx1"/>
                </a:solidFill>
                <a:latin typeface="+mj-lt"/>
                <a:cs typeface="Arial" pitchFamily="34" charset="0"/>
              </a:rPr>
              <a:t>Tiếng Anh: AGU</a:t>
            </a:r>
            <a:endParaRPr lang="en-US" sz="7200" dirty="0">
              <a:solidFill>
                <a:schemeClr val="tx1"/>
              </a:solidFill>
              <a:latin typeface="+mj-lt"/>
              <a:cs typeface="Arial" pitchFamily="34" charset="0"/>
            </a:endParaRPr>
          </a:p>
          <a:p>
            <a:pPr marL="0" lvl="3" indent="0">
              <a:lnSpc>
                <a:spcPct val="134000"/>
              </a:lnSpc>
              <a:spcBef>
                <a:spcPts val="600"/>
              </a:spcBef>
              <a:spcAft>
                <a:spcPts val="600"/>
              </a:spcAft>
              <a:buClr>
                <a:schemeClr val="accent1"/>
              </a:buClr>
              <a:buSzPct val="68000"/>
              <a:buFont typeface="Wingdings 3"/>
              <a:buChar char=""/>
              <a:tabLst>
                <a:tab pos="174625" algn="l"/>
              </a:tabLst>
              <a:defRPr/>
            </a:pPr>
            <a:r>
              <a:rPr lang="vi-VN" sz="7200" b="1" dirty="0">
                <a:solidFill>
                  <a:schemeClr val="tx1"/>
                </a:solidFill>
                <a:latin typeface="+mj-lt"/>
                <a:cs typeface="Arial" pitchFamily="34" charset="0"/>
              </a:rPr>
              <a:t>Cơ quan/Bộ chủ quản: </a:t>
            </a:r>
            <a:r>
              <a:rPr lang="en-US" sz="7200" b="1" dirty="0" err="1">
                <a:solidFill>
                  <a:schemeClr val="tx1"/>
                </a:solidFill>
                <a:latin typeface="+mj-lt"/>
                <a:cs typeface="Arial" pitchFamily="34" charset="0"/>
              </a:rPr>
              <a:t>Đại</a:t>
            </a:r>
            <a:r>
              <a:rPr lang="en-US" sz="7200" b="1" dirty="0">
                <a:solidFill>
                  <a:schemeClr val="tx1"/>
                </a:solidFill>
                <a:latin typeface="+mj-lt"/>
                <a:cs typeface="Arial" pitchFamily="34" charset="0"/>
              </a:rPr>
              <a:t> </a:t>
            </a:r>
            <a:r>
              <a:rPr lang="en-US" sz="7200" b="1" dirty="0" err="1">
                <a:solidFill>
                  <a:schemeClr val="tx1"/>
                </a:solidFill>
                <a:latin typeface="+mj-lt"/>
                <a:cs typeface="Arial" pitchFamily="34" charset="0"/>
              </a:rPr>
              <a:t>học</a:t>
            </a:r>
            <a:r>
              <a:rPr lang="en-US" sz="7200" b="1" dirty="0">
                <a:solidFill>
                  <a:schemeClr val="tx1"/>
                </a:solidFill>
                <a:latin typeface="+mj-lt"/>
                <a:cs typeface="Arial" pitchFamily="34" charset="0"/>
              </a:rPr>
              <a:t> </a:t>
            </a:r>
            <a:r>
              <a:rPr lang="en-US" sz="7200" b="1" dirty="0" err="1">
                <a:solidFill>
                  <a:schemeClr val="tx1"/>
                </a:solidFill>
                <a:latin typeface="+mj-lt"/>
                <a:cs typeface="Arial" pitchFamily="34" charset="0"/>
              </a:rPr>
              <a:t>Quốc</a:t>
            </a:r>
            <a:r>
              <a:rPr lang="en-US" sz="7200" b="1" dirty="0">
                <a:solidFill>
                  <a:schemeClr val="tx1"/>
                </a:solidFill>
                <a:latin typeface="+mj-lt"/>
                <a:cs typeface="Arial" pitchFamily="34" charset="0"/>
              </a:rPr>
              <a:t> </a:t>
            </a:r>
            <a:r>
              <a:rPr lang="en-US" sz="7200" b="1" dirty="0" err="1">
                <a:solidFill>
                  <a:schemeClr val="tx1"/>
                </a:solidFill>
                <a:latin typeface="+mj-lt"/>
                <a:cs typeface="Arial" pitchFamily="34" charset="0"/>
              </a:rPr>
              <a:t>gia</a:t>
            </a:r>
            <a:r>
              <a:rPr lang="en-US" sz="7200" b="1" dirty="0">
                <a:solidFill>
                  <a:schemeClr val="tx1"/>
                </a:solidFill>
                <a:latin typeface="+mj-lt"/>
                <a:cs typeface="Arial" pitchFamily="34" charset="0"/>
              </a:rPr>
              <a:t> TP.HCM</a:t>
            </a:r>
          </a:p>
          <a:p>
            <a:pPr marL="0" lvl="3" indent="0">
              <a:lnSpc>
                <a:spcPct val="134000"/>
              </a:lnSpc>
              <a:spcBef>
                <a:spcPts val="600"/>
              </a:spcBef>
              <a:spcAft>
                <a:spcPts val="600"/>
              </a:spcAft>
              <a:buClr>
                <a:schemeClr val="accent1"/>
              </a:buClr>
              <a:buSzPct val="68000"/>
              <a:buFont typeface="Wingdings 3"/>
              <a:buChar char=""/>
              <a:tabLst>
                <a:tab pos="174625" algn="l"/>
              </a:tabLst>
              <a:defRPr/>
            </a:pPr>
            <a:r>
              <a:rPr lang="vi-VN" sz="7200" b="1" dirty="0">
                <a:solidFill>
                  <a:schemeClr val="tx1"/>
                </a:solidFill>
                <a:latin typeface="+mj-lt"/>
                <a:cs typeface="Arial" pitchFamily="34" charset="0"/>
              </a:rPr>
              <a:t>Địa chỉ trường: </a:t>
            </a:r>
            <a:r>
              <a:rPr lang="vi-VN" sz="7200" dirty="0">
                <a:solidFill>
                  <a:schemeClr val="tx1"/>
                </a:solidFill>
                <a:latin typeface="+mj-lt"/>
                <a:cs typeface="Arial" pitchFamily="34" charset="0"/>
              </a:rPr>
              <a:t>18 Ung Văn Khiêm, phường Đông Xuyên, Tp. </a:t>
            </a:r>
            <a:r>
              <a:rPr lang="en-US" sz="7200" dirty="0">
                <a:solidFill>
                  <a:schemeClr val="tx1"/>
                </a:solidFill>
                <a:latin typeface="+mj-lt"/>
                <a:cs typeface="Arial" pitchFamily="34" charset="0"/>
              </a:rPr>
              <a:t>Long </a:t>
            </a:r>
            <a:r>
              <a:rPr lang="en-US" sz="7200" dirty="0" err="1">
                <a:solidFill>
                  <a:schemeClr val="tx1"/>
                </a:solidFill>
                <a:latin typeface="+mj-lt"/>
                <a:cs typeface="Arial" pitchFamily="34" charset="0"/>
              </a:rPr>
              <a:t>Xuyên</a:t>
            </a:r>
            <a:r>
              <a:rPr lang="en-US" sz="7200" dirty="0">
                <a:solidFill>
                  <a:schemeClr val="tx1"/>
                </a:solidFill>
                <a:latin typeface="+mj-lt"/>
                <a:cs typeface="Arial" pitchFamily="34" charset="0"/>
              </a:rPr>
              <a:t>, </a:t>
            </a:r>
            <a:r>
              <a:rPr lang="en-US" sz="7200" dirty="0" err="1">
                <a:solidFill>
                  <a:schemeClr val="tx1"/>
                </a:solidFill>
                <a:latin typeface="+mj-lt"/>
                <a:cs typeface="Arial" pitchFamily="34" charset="0"/>
              </a:rPr>
              <a:t>tỉnh</a:t>
            </a:r>
            <a:r>
              <a:rPr lang="en-US" sz="7200" dirty="0">
                <a:solidFill>
                  <a:schemeClr val="tx1"/>
                </a:solidFill>
                <a:latin typeface="+mj-lt"/>
                <a:cs typeface="Arial" pitchFamily="34" charset="0"/>
              </a:rPr>
              <a:t> An </a:t>
            </a:r>
            <a:r>
              <a:rPr lang="en-US" sz="7200" dirty="0" err="1">
                <a:solidFill>
                  <a:schemeClr val="tx1"/>
                </a:solidFill>
                <a:latin typeface="+mj-lt"/>
                <a:cs typeface="Arial" pitchFamily="34" charset="0"/>
              </a:rPr>
              <a:t>Giang</a:t>
            </a:r>
            <a:endParaRPr lang="en-US" sz="7200" dirty="0">
              <a:solidFill>
                <a:schemeClr val="tx1"/>
              </a:solidFill>
              <a:latin typeface="+mj-lt"/>
              <a:cs typeface="Arial" pitchFamily="34" charset="0"/>
            </a:endParaRPr>
          </a:p>
          <a:p>
            <a:pPr marL="0" lvl="3" indent="0">
              <a:lnSpc>
                <a:spcPct val="134000"/>
              </a:lnSpc>
              <a:spcBef>
                <a:spcPts val="600"/>
              </a:spcBef>
              <a:spcAft>
                <a:spcPts val="600"/>
              </a:spcAft>
              <a:buClr>
                <a:schemeClr val="accent1"/>
              </a:buClr>
              <a:buSzPct val="68000"/>
              <a:buFont typeface="Wingdings 3"/>
              <a:buChar char=""/>
              <a:tabLst>
                <a:tab pos="174625" algn="l"/>
              </a:tabLst>
              <a:defRPr/>
            </a:pPr>
            <a:r>
              <a:rPr lang="pt-BR" sz="7200" b="1" dirty="0">
                <a:solidFill>
                  <a:schemeClr val="tx1"/>
                </a:solidFill>
                <a:latin typeface="+mj-lt"/>
                <a:cs typeface="Arial" pitchFamily="34" charset="0"/>
              </a:rPr>
              <a:t>Thông tin liên hệ: </a:t>
            </a:r>
            <a:endParaRPr lang="en-US" sz="7200" b="1" dirty="0">
              <a:solidFill>
                <a:schemeClr val="tx1"/>
              </a:solidFill>
              <a:latin typeface="+mj-lt"/>
              <a:cs typeface="Arial" pitchFamily="34" charset="0"/>
            </a:endParaRPr>
          </a:p>
          <a:p>
            <a:pPr marL="0" indent="0">
              <a:lnSpc>
                <a:spcPct val="134000"/>
              </a:lnSpc>
              <a:spcBef>
                <a:spcPts val="600"/>
              </a:spcBef>
              <a:spcAft>
                <a:spcPts val="600"/>
              </a:spcAft>
              <a:buFont typeface="Georgia" pitchFamily="18" charset="0"/>
              <a:buNone/>
              <a:defRPr/>
            </a:pPr>
            <a:r>
              <a:rPr lang="pt-BR" sz="7200" dirty="0">
                <a:solidFill>
                  <a:schemeClr val="tx1"/>
                </a:solidFill>
                <a:latin typeface="+mj-lt"/>
                <a:cs typeface="Arial" pitchFamily="34" charset="0"/>
              </a:rPr>
              <a:t>- Điện thoại: 0296.6256565</a:t>
            </a:r>
            <a:endParaRPr lang="en-US" sz="7200" dirty="0">
              <a:solidFill>
                <a:schemeClr val="tx1"/>
              </a:solidFill>
              <a:latin typeface="+mj-lt"/>
              <a:cs typeface="Arial" pitchFamily="34" charset="0"/>
            </a:endParaRPr>
          </a:p>
          <a:p>
            <a:pPr marL="0" indent="0">
              <a:lnSpc>
                <a:spcPct val="134000"/>
              </a:lnSpc>
              <a:spcBef>
                <a:spcPts val="600"/>
              </a:spcBef>
              <a:spcAft>
                <a:spcPts val="600"/>
              </a:spcAft>
              <a:buFont typeface="Georgia" pitchFamily="18" charset="0"/>
              <a:buNone/>
              <a:defRPr/>
            </a:pPr>
            <a:r>
              <a:rPr lang="pt-BR" sz="7200" dirty="0">
                <a:solidFill>
                  <a:schemeClr val="tx1"/>
                </a:solidFill>
                <a:latin typeface="+mj-lt"/>
                <a:cs typeface="Arial" pitchFamily="34" charset="0"/>
              </a:rPr>
              <a:t>- Số fax: 0296.3842560</a:t>
            </a:r>
            <a:endParaRPr lang="en-US" sz="7200" dirty="0">
              <a:solidFill>
                <a:schemeClr val="tx1"/>
              </a:solidFill>
              <a:latin typeface="+mj-lt"/>
              <a:cs typeface="Arial" pitchFamily="34" charset="0"/>
            </a:endParaRPr>
          </a:p>
          <a:p>
            <a:pPr marL="0" indent="0">
              <a:lnSpc>
                <a:spcPct val="134000"/>
              </a:lnSpc>
              <a:spcBef>
                <a:spcPts val="600"/>
              </a:spcBef>
              <a:spcAft>
                <a:spcPts val="600"/>
              </a:spcAft>
              <a:buFont typeface="Georgia" pitchFamily="18" charset="0"/>
              <a:buNone/>
              <a:defRPr/>
            </a:pPr>
            <a:r>
              <a:rPr lang="pt-BR" sz="7200" dirty="0">
                <a:solidFill>
                  <a:schemeClr val="tx1"/>
                </a:solidFill>
                <a:latin typeface="+mj-lt"/>
                <a:cs typeface="Arial" pitchFamily="34" charset="0"/>
              </a:rPr>
              <a:t>- E-mail: </a:t>
            </a:r>
            <a:r>
              <a:rPr lang="pt-BR" sz="7200" u="sng" dirty="0">
                <a:latin typeface="+mj-lt"/>
                <a:cs typeface="Arial" pitchFamily="34" charset="0"/>
                <a:hlinkClick r:id="rId2"/>
              </a:rPr>
              <a:t>webmaster@agu.edu.vn</a:t>
            </a:r>
            <a:endParaRPr lang="en-US" sz="7200" dirty="0">
              <a:latin typeface="+mj-lt"/>
              <a:cs typeface="Arial" pitchFamily="34" charset="0"/>
            </a:endParaRPr>
          </a:p>
          <a:p>
            <a:pPr marL="0" indent="0">
              <a:lnSpc>
                <a:spcPct val="134000"/>
              </a:lnSpc>
              <a:spcBef>
                <a:spcPts val="600"/>
              </a:spcBef>
              <a:spcAft>
                <a:spcPts val="600"/>
              </a:spcAft>
              <a:defRPr/>
            </a:pPr>
            <a:r>
              <a:rPr lang="pt-BR" sz="7200" dirty="0">
                <a:solidFill>
                  <a:schemeClr val="tx1"/>
                </a:solidFill>
                <a:latin typeface="+mj-lt"/>
                <a:cs typeface="Arial" pitchFamily="34" charset="0"/>
              </a:rPr>
              <a:t>- Trang thông tin điện tử</a:t>
            </a:r>
            <a:r>
              <a:rPr lang="pt-BR" sz="7200" dirty="0">
                <a:latin typeface="+mj-lt"/>
                <a:cs typeface="Arial" pitchFamily="34" charset="0"/>
              </a:rPr>
              <a:t>: </a:t>
            </a:r>
            <a:r>
              <a:rPr lang="pt-BR" sz="7200" u="sng" dirty="0">
                <a:latin typeface="+mj-lt"/>
                <a:cs typeface="Arial" pitchFamily="34" charset="0"/>
                <a:hlinkClick r:id="rId3"/>
              </a:rPr>
              <a:t>http://www.agu.edu.vn</a:t>
            </a:r>
            <a:r>
              <a:rPr lang="pt-BR" sz="7200" dirty="0">
                <a:latin typeface="+mj-lt"/>
                <a:cs typeface="Arial" pitchFamily="34" charset="0"/>
              </a:rPr>
              <a:t> </a:t>
            </a:r>
            <a:endParaRPr lang="en-US" sz="7200" dirty="0">
              <a:latin typeface="+mj-lt"/>
              <a:cs typeface="Arial" pitchFamily="34" charset="0"/>
            </a:endParaRPr>
          </a:p>
          <a:p>
            <a:pPr>
              <a:defRPr/>
            </a:pPr>
            <a:endParaRPr lang="en-US" b="1" i="1" dirty="0">
              <a:latin typeface="Arial" pitchFamily="34" charset="0"/>
              <a:cs typeface="Arial" pitchFamily="34" charset="0"/>
            </a:endParaRPr>
          </a:p>
        </p:txBody>
      </p:sp>
      <p:sp>
        <p:nvSpPr>
          <p:cNvPr id="6" name="Rectangle 89">
            <a:extLst>
              <a:ext uri="{FF2B5EF4-FFF2-40B4-BE49-F238E27FC236}">
                <a16:creationId xmlns:a16="http://schemas.microsoft.com/office/drawing/2014/main" id="{0D6AC568-6D79-4F0F-9455-016F33A43708}"/>
              </a:ext>
            </a:extLst>
          </p:cNvPr>
          <p:cNvSpPr>
            <a:spLocks noChangeArrowheads="1"/>
          </p:cNvSpPr>
          <p:nvPr/>
        </p:nvSpPr>
        <p:spPr bwMode="auto">
          <a:xfrm>
            <a:off x="2559424" y="179294"/>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32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M</a:t>
            </a:r>
            <a:r>
              <a:rPr lang="vi-VN" sz="32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ỘT SỐ THÔNG TIN </a:t>
            </a:r>
            <a:r>
              <a:rPr lang="en-US" sz="32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CỦA TRƯỜNG</a:t>
            </a:r>
          </a:p>
        </p:txBody>
      </p:sp>
    </p:spTree>
    <p:extLst>
      <p:ext uri="{BB962C8B-B14F-4D97-AF65-F5344CB8AC3E}">
        <p14:creationId xmlns:p14="http://schemas.microsoft.com/office/powerpoint/2010/main" val="220463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222BEF-A7D2-4D89-96AA-CDD2CD6CD20E}"/>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35</a:t>
            </a:fld>
            <a:endParaRPr/>
          </a:p>
        </p:txBody>
      </p:sp>
      <p:sp>
        <p:nvSpPr>
          <p:cNvPr id="5" name="Google Shape;234;p5">
            <a:extLst>
              <a:ext uri="{FF2B5EF4-FFF2-40B4-BE49-F238E27FC236}">
                <a16:creationId xmlns:a16="http://schemas.microsoft.com/office/drawing/2014/main" id="{A836AFE9-1628-41E4-9411-A12FCD3D8A4E}"/>
              </a:ext>
            </a:extLst>
          </p:cNvPr>
          <p:cNvSpPr txBox="1">
            <a:spLocks noGrp="1"/>
          </p:cNvSpPr>
          <p:nvPr>
            <p:ph type="title"/>
          </p:nvPr>
        </p:nvSpPr>
        <p:spPr>
          <a:xfrm>
            <a:off x="2755068" y="368689"/>
            <a:ext cx="7696200" cy="573122"/>
          </a:xfrm>
          <a:prstGeom prst="rect">
            <a:avLst/>
          </a:prstGeom>
          <a:noFill/>
          <a:ln>
            <a:noFill/>
          </a:ln>
        </p:spPr>
        <p:txBody>
          <a:bodyPr spcFirstLastPara="1" vert="horz" wrap="square" lIns="68569" tIns="34275" rIns="68569" bIns="34275" rtlCol="0" anchor="ctr" anchorCtr="0">
            <a:normAutofit/>
          </a:bodyPr>
          <a:lstStyle/>
          <a:p>
            <a:pPr algn="ctr">
              <a:buClr>
                <a:srgbClr val="C00000"/>
              </a:buClr>
              <a:buSzPts val="2400"/>
            </a:pPr>
            <a:r>
              <a:rPr lang="en-US" dirty="0">
                <a:solidFill>
                  <a:srgbClr val="C00000"/>
                </a:solidFill>
                <a:latin typeface="Times New Roman" panose="02020603050405020304" pitchFamily="18" charset="0"/>
                <a:cs typeface="Times New Roman" panose="02020603050405020304" pitchFamily="18" charset="0"/>
                <a:sym typeface="Arial"/>
              </a:rPr>
              <a:t>SỨ MẠNG, TẦM NHÌN</a:t>
            </a:r>
            <a:endParaRPr lang="en-US" dirty="0">
              <a:latin typeface="Times New Roman" panose="02020603050405020304" pitchFamily="18" charset="0"/>
              <a:cs typeface="Times New Roman" panose="02020603050405020304" pitchFamily="18" charset="0"/>
            </a:endParaRPr>
          </a:p>
        </p:txBody>
      </p:sp>
      <p:grpSp>
        <p:nvGrpSpPr>
          <p:cNvPr id="6" name="Google Shape;235;p5">
            <a:extLst>
              <a:ext uri="{FF2B5EF4-FFF2-40B4-BE49-F238E27FC236}">
                <a16:creationId xmlns:a16="http://schemas.microsoft.com/office/drawing/2014/main" id="{AFA5153C-3C67-4538-9A71-D3B9804971EC}"/>
              </a:ext>
            </a:extLst>
          </p:cNvPr>
          <p:cNvGrpSpPr/>
          <p:nvPr/>
        </p:nvGrpSpPr>
        <p:grpSpPr>
          <a:xfrm>
            <a:off x="4457450" y="1255842"/>
            <a:ext cx="7124950" cy="2521285"/>
            <a:chOff x="3242097" y="-552803"/>
            <a:chExt cx="4216152" cy="2369867"/>
          </a:xfrm>
          <a:solidFill>
            <a:schemeClr val="accent3">
              <a:lumMod val="50000"/>
            </a:schemeClr>
          </a:solidFill>
        </p:grpSpPr>
        <p:sp>
          <p:nvSpPr>
            <p:cNvPr id="7" name="Google Shape;236;p5">
              <a:extLst>
                <a:ext uri="{FF2B5EF4-FFF2-40B4-BE49-F238E27FC236}">
                  <a16:creationId xmlns:a16="http://schemas.microsoft.com/office/drawing/2014/main" id="{0CB236CC-0A31-43CB-AA4F-366112F15B3D}"/>
                </a:ext>
              </a:extLst>
            </p:cNvPr>
            <p:cNvSpPr/>
            <p:nvPr/>
          </p:nvSpPr>
          <p:spPr>
            <a:xfrm>
              <a:off x="3242097" y="-552803"/>
              <a:ext cx="4216152" cy="2369867"/>
            </a:xfrm>
            <a:prstGeom prst="rect">
              <a:avLst/>
            </a:prstGeom>
            <a:solidFill>
              <a:schemeClr val="accent3">
                <a:lumMod val="75000"/>
              </a:schemeClr>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68569" tIns="34275" rIns="68569" bIns="34275" anchor="t" anchorCtr="0">
              <a:noAutofit/>
            </a:bodyPr>
            <a:lstStyle/>
            <a:p>
              <a:pPr>
                <a:buClr>
                  <a:srgbClr val="000000"/>
                </a:buClr>
                <a:buSzPts val="1800"/>
              </a:pPr>
              <a:endParaRPr sz="1350" dirty="0">
                <a:solidFill>
                  <a:schemeClr val="lt1"/>
                </a:solidFill>
                <a:latin typeface="Tahoma"/>
                <a:ea typeface="Tahoma"/>
                <a:cs typeface="Tahoma"/>
                <a:sym typeface="Tahoma"/>
              </a:endParaRPr>
            </a:p>
          </p:txBody>
        </p:sp>
        <p:sp>
          <p:nvSpPr>
            <p:cNvPr id="8" name="Google Shape;237;p5">
              <a:extLst>
                <a:ext uri="{FF2B5EF4-FFF2-40B4-BE49-F238E27FC236}">
                  <a16:creationId xmlns:a16="http://schemas.microsoft.com/office/drawing/2014/main" id="{1157490E-4166-465A-8D67-36AF70489D54}"/>
                </a:ext>
              </a:extLst>
            </p:cNvPr>
            <p:cNvSpPr txBox="1"/>
            <p:nvPr/>
          </p:nvSpPr>
          <p:spPr>
            <a:xfrm>
              <a:off x="3312368" y="-342882"/>
              <a:ext cx="3975504" cy="2159945"/>
            </a:xfrm>
            <a:prstGeom prst="rect">
              <a:avLst/>
            </a:prstGeom>
            <a:solidFill>
              <a:schemeClr val="accent3">
                <a:lumMod val="75000"/>
              </a:schemeClr>
            </a:solidFill>
            <a:ln>
              <a:noFill/>
            </a:ln>
          </p:spPr>
          <p:txBody>
            <a:bodyPr spcFirstLastPara="1" wrap="square" lIns="42863" tIns="42863" rIns="42863" bIns="42863" anchor="ctr" anchorCtr="0">
              <a:noAutofit/>
            </a:bodyPr>
            <a:lstStyle/>
            <a:p>
              <a:pPr algn="ctr">
                <a:lnSpc>
                  <a:spcPct val="90000"/>
                </a:lnSpc>
                <a:buClr>
                  <a:srgbClr val="000000"/>
                </a:buClr>
                <a:buSzPts val="2000"/>
              </a:pPr>
              <a:r>
                <a:rPr lang="en-US" sz="2600" b="1" dirty="0">
                  <a:solidFill>
                    <a:schemeClr val="lt1"/>
                  </a:solidFill>
                  <a:latin typeface="Times New Roman" panose="02020603050405020304" pitchFamily="18" charset="0"/>
                  <a:cs typeface="Times New Roman" panose="02020603050405020304" pitchFamily="18" charset="0"/>
                  <a:sym typeface="Arial"/>
                </a:rPr>
                <a:t>SỨ MẠNG</a:t>
              </a:r>
              <a:endParaRPr sz="2600" dirty="0">
                <a:solidFill>
                  <a:srgbClr val="000000"/>
                </a:solidFill>
                <a:latin typeface="Times New Roman" panose="02020603050405020304" pitchFamily="18" charset="0"/>
                <a:cs typeface="Times New Roman" panose="02020603050405020304" pitchFamily="18" charset="0"/>
                <a:sym typeface="Arial"/>
              </a:endParaRPr>
            </a:p>
            <a:p>
              <a:pPr algn="just">
                <a:lnSpc>
                  <a:spcPct val="90000"/>
                </a:lnSpc>
                <a:spcBef>
                  <a:spcPts val="525"/>
                </a:spcBef>
                <a:buClr>
                  <a:srgbClr val="000000"/>
                </a:buClr>
                <a:buSzPts val="2000"/>
              </a:pP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Đào</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tạo</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nguồn</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nhân</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lực</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chất</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lượng</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cao</a:t>
              </a:r>
              <a:r>
                <a:rPr lang="en-US" sz="2600" dirty="0">
                  <a:solidFill>
                    <a:schemeClr val="lt1"/>
                  </a:solidFill>
                  <a:latin typeface="Times New Roman" panose="02020603050405020304" pitchFamily="18" charset="0"/>
                  <a:cs typeface="Times New Roman" panose="02020603050405020304" pitchFamily="18" charset="0"/>
                  <a:sym typeface="Arial"/>
                </a:rPr>
                <a:t>, NCKH  </a:t>
              </a:r>
              <a:r>
                <a:rPr lang="en-US" sz="2600" dirty="0" err="1">
                  <a:solidFill>
                    <a:schemeClr val="lt1"/>
                  </a:solidFill>
                  <a:latin typeface="Times New Roman" panose="02020603050405020304" pitchFamily="18" charset="0"/>
                  <a:cs typeface="Times New Roman" panose="02020603050405020304" pitchFamily="18" charset="0"/>
                  <a:sym typeface="Arial"/>
                </a:rPr>
                <a:t>và</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chuyển</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giao</a:t>
              </a:r>
              <a:r>
                <a:rPr lang="en-US" sz="2600" dirty="0">
                  <a:solidFill>
                    <a:schemeClr val="lt1"/>
                  </a:solidFill>
                  <a:latin typeface="Times New Roman" panose="02020603050405020304" pitchFamily="18" charset="0"/>
                  <a:cs typeface="Times New Roman" panose="02020603050405020304" pitchFamily="18" charset="0"/>
                  <a:sym typeface="Arial"/>
                </a:rPr>
                <a:t> CN </a:t>
              </a:r>
              <a:r>
                <a:rPr lang="en-US" sz="2600" dirty="0" err="1">
                  <a:solidFill>
                    <a:schemeClr val="lt1"/>
                  </a:solidFill>
                  <a:latin typeface="Times New Roman" panose="02020603050405020304" pitchFamily="18" charset="0"/>
                  <a:cs typeface="Times New Roman" panose="02020603050405020304" pitchFamily="18" charset="0"/>
                  <a:sym typeface="Arial"/>
                </a:rPr>
                <a:t>có</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uy</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tín</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đóng</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góp</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hiệu</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quả</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vào</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sự</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phát</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triển</a:t>
              </a:r>
              <a:r>
                <a:rPr lang="en-US" sz="2600" dirty="0">
                  <a:solidFill>
                    <a:schemeClr val="lt1"/>
                  </a:solidFill>
                  <a:latin typeface="Times New Roman" panose="02020603050405020304" pitchFamily="18" charset="0"/>
                  <a:cs typeface="Times New Roman" panose="02020603050405020304" pitchFamily="18" charset="0"/>
                  <a:sym typeface="Arial"/>
                </a:rPr>
                <a:t> KT </a:t>
              </a:r>
              <a:r>
                <a:rPr lang="en-US" sz="2600" dirty="0" err="1">
                  <a:solidFill>
                    <a:schemeClr val="lt1"/>
                  </a:solidFill>
                  <a:latin typeface="Times New Roman" panose="02020603050405020304" pitchFamily="18" charset="0"/>
                  <a:cs typeface="Times New Roman" panose="02020603050405020304" pitchFamily="18" charset="0"/>
                  <a:sym typeface="Arial"/>
                </a:rPr>
                <a:t>và</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tiến</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bộ</a:t>
              </a:r>
              <a:r>
                <a:rPr lang="en-US" sz="2600" dirty="0">
                  <a:solidFill>
                    <a:schemeClr val="lt1"/>
                  </a:solidFill>
                  <a:latin typeface="Times New Roman" panose="02020603050405020304" pitchFamily="18" charset="0"/>
                  <a:cs typeface="Times New Roman" panose="02020603050405020304" pitchFamily="18" charset="0"/>
                  <a:sym typeface="Arial"/>
                </a:rPr>
                <a:t> XH, </a:t>
              </a:r>
              <a:r>
                <a:rPr lang="en-US" sz="2600" dirty="0" err="1">
                  <a:solidFill>
                    <a:schemeClr val="lt1"/>
                  </a:solidFill>
                  <a:latin typeface="Times New Roman" panose="02020603050405020304" pitchFamily="18" charset="0"/>
                  <a:cs typeface="Times New Roman" panose="02020603050405020304" pitchFamily="18" charset="0"/>
                  <a:sym typeface="Arial"/>
                </a:rPr>
                <a:t>góp</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phần</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thực</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hiện</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sứ</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mệnh</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của</a:t>
              </a:r>
              <a:r>
                <a:rPr lang="en-US" sz="2600" dirty="0">
                  <a:solidFill>
                    <a:schemeClr val="lt1"/>
                  </a:solidFill>
                  <a:latin typeface="Times New Roman" panose="02020603050405020304" pitchFamily="18" charset="0"/>
                  <a:cs typeface="Times New Roman" panose="02020603050405020304" pitchFamily="18" charset="0"/>
                  <a:sym typeface="Arial"/>
                </a:rPr>
                <a:t> ĐHQG-HCM ở </a:t>
              </a:r>
              <a:r>
                <a:rPr lang="en-US" sz="2600" dirty="0" err="1">
                  <a:solidFill>
                    <a:schemeClr val="lt1"/>
                  </a:solidFill>
                  <a:latin typeface="Times New Roman" panose="02020603050405020304" pitchFamily="18" charset="0"/>
                  <a:cs typeface="Times New Roman" panose="02020603050405020304" pitchFamily="18" charset="0"/>
                  <a:sym typeface="Arial"/>
                </a:rPr>
                <a:t>Khu</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vực</a:t>
              </a:r>
              <a:r>
                <a:rPr lang="en-US" sz="2600" dirty="0">
                  <a:solidFill>
                    <a:schemeClr val="lt1"/>
                  </a:solidFill>
                  <a:latin typeface="Times New Roman" panose="02020603050405020304" pitchFamily="18" charset="0"/>
                  <a:cs typeface="Times New Roman" panose="02020603050405020304" pitchFamily="18" charset="0"/>
                  <a:sym typeface="Arial"/>
                </a:rPr>
                <a:t> ĐBSCL. </a:t>
              </a:r>
              <a:endParaRPr sz="2600" dirty="0">
                <a:solidFill>
                  <a:schemeClr val="lt1"/>
                </a:solidFill>
                <a:latin typeface="Times New Roman" panose="02020603050405020304" pitchFamily="18" charset="0"/>
                <a:cs typeface="Times New Roman" panose="02020603050405020304" pitchFamily="18" charset="0"/>
                <a:sym typeface="Arial"/>
              </a:endParaRPr>
            </a:p>
          </p:txBody>
        </p:sp>
      </p:grpSp>
      <p:sp>
        <p:nvSpPr>
          <p:cNvPr id="9" name="Google Shape;238;p5">
            <a:extLst>
              <a:ext uri="{FF2B5EF4-FFF2-40B4-BE49-F238E27FC236}">
                <a16:creationId xmlns:a16="http://schemas.microsoft.com/office/drawing/2014/main" id="{366EE0E6-AAED-4C38-9B87-C4D21B13FF86}"/>
              </a:ext>
            </a:extLst>
          </p:cNvPr>
          <p:cNvSpPr/>
          <p:nvPr/>
        </p:nvSpPr>
        <p:spPr>
          <a:xfrm>
            <a:off x="1173944" y="1244669"/>
            <a:ext cx="3162248" cy="2521285"/>
          </a:xfrm>
          <a:prstGeom prst="rect">
            <a:avLst/>
          </a:prstGeom>
          <a:blipFill rotWithShape="1">
            <a:blip r:embed="rId2">
              <a:alphaModFix/>
            </a:blip>
            <a:stretch>
              <a:fillRect t="-9998" b="-9998"/>
            </a:stretch>
          </a:blip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68569" tIns="34275" rIns="68569" bIns="34275" anchor="t" anchorCtr="0">
            <a:noAutofit/>
          </a:bodyPr>
          <a:lstStyle/>
          <a:p>
            <a:pPr>
              <a:buClr>
                <a:srgbClr val="000000"/>
              </a:buClr>
              <a:buSzPts val="1800"/>
            </a:pPr>
            <a:endParaRPr sz="1350">
              <a:solidFill>
                <a:schemeClr val="lt1"/>
              </a:solidFill>
              <a:latin typeface="Tahoma"/>
              <a:ea typeface="Tahoma"/>
              <a:cs typeface="Tahoma"/>
              <a:sym typeface="Tahoma"/>
            </a:endParaRPr>
          </a:p>
        </p:txBody>
      </p:sp>
      <p:grpSp>
        <p:nvGrpSpPr>
          <p:cNvPr id="10" name="Google Shape;239;p5">
            <a:extLst>
              <a:ext uri="{FF2B5EF4-FFF2-40B4-BE49-F238E27FC236}">
                <a16:creationId xmlns:a16="http://schemas.microsoft.com/office/drawing/2014/main" id="{FBD54E87-D05C-48BE-B343-570CD810C6A7}"/>
              </a:ext>
            </a:extLst>
          </p:cNvPr>
          <p:cNvGrpSpPr/>
          <p:nvPr/>
        </p:nvGrpSpPr>
        <p:grpSpPr>
          <a:xfrm>
            <a:off x="1173944" y="4021530"/>
            <a:ext cx="6504327" cy="2144848"/>
            <a:chOff x="179277" y="1984227"/>
            <a:chExt cx="6211526" cy="1991962"/>
          </a:xfrm>
          <a:solidFill>
            <a:srgbClr val="002060"/>
          </a:solidFill>
        </p:grpSpPr>
        <p:sp>
          <p:nvSpPr>
            <p:cNvPr id="11" name="Google Shape;240;p5">
              <a:extLst>
                <a:ext uri="{FF2B5EF4-FFF2-40B4-BE49-F238E27FC236}">
                  <a16:creationId xmlns:a16="http://schemas.microsoft.com/office/drawing/2014/main" id="{FB37DAE2-D837-496B-AFCC-1CD3121B0E91}"/>
                </a:ext>
              </a:extLst>
            </p:cNvPr>
            <p:cNvSpPr/>
            <p:nvPr/>
          </p:nvSpPr>
          <p:spPr>
            <a:xfrm>
              <a:off x="179277" y="1984227"/>
              <a:ext cx="6211526" cy="1959257"/>
            </a:xfrm>
            <a:prstGeom prst="rect">
              <a:avLst/>
            </a:prstGeom>
            <a:solidFill>
              <a:schemeClr val="bg2">
                <a:lumMod val="75000"/>
                <a:lumOff val="25000"/>
              </a:schemeClr>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68569" tIns="34275" rIns="68569" bIns="34275" anchor="t" anchorCtr="0">
              <a:noAutofit/>
            </a:bodyPr>
            <a:lstStyle/>
            <a:p>
              <a:pPr>
                <a:buClr>
                  <a:srgbClr val="000000"/>
                </a:buClr>
                <a:buSzPts val="1800"/>
              </a:pPr>
              <a:endParaRPr sz="1350">
                <a:solidFill>
                  <a:schemeClr val="lt1"/>
                </a:solidFill>
                <a:latin typeface="Tahoma"/>
                <a:ea typeface="Tahoma"/>
                <a:cs typeface="Tahoma"/>
                <a:sym typeface="Tahoma"/>
              </a:endParaRPr>
            </a:p>
          </p:txBody>
        </p:sp>
        <p:sp>
          <p:nvSpPr>
            <p:cNvPr id="12" name="Google Shape;241;p5">
              <a:extLst>
                <a:ext uri="{FF2B5EF4-FFF2-40B4-BE49-F238E27FC236}">
                  <a16:creationId xmlns:a16="http://schemas.microsoft.com/office/drawing/2014/main" id="{22618B0E-9419-415E-9466-98E09B63C2EB}"/>
                </a:ext>
              </a:extLst>
            </p:cNvPr>
            <p:cNvSpPr txBox="1"/>
            <p:nvPr/>
          </p:nvSpPr>
          <p:spPr>
            <a:xfrm>
              <a:off x="237103" y="2016932"/>
              <a:ext cx="6038124" cy="1959257"/>
            </a:xfrm>
            <a:prstGeom prst="rect">
              <a:avLst/>
            </a:prstGeom>
            <a:solidFill>
              <a:schemeClr val="bg2">
                <a:lumMod val="75000"/>
                <a:lumOff val="25000"/>
              </a:schemeClr>
            </a:solidFill>
            <a:ln>
              <a:noFill/>
            </a:ln>
          </p:spPr>
          <p:txBody>
            <a:bodyPr spcFirstLastPara="1" wrap="square" lIns="42863" tIns="42863" rIns="42863" bIns="42863" anchor="ctr" anchorCtr="0">
              <a:noAutofit/>
            </a:bodyPr>
            <a:lstStyle/>
            <a:p>
              <a:pPr algn="ctr">
                <a:lnSpc>
                  <a:spcPct val="90000"/>
                </a:lnSpc>
                <a:buClr>
                  <a:srgbClr val="000000"/>
                </a:buClr>
                <a:buSzPts val="2000"/>
              </a:pPr>
              <a:r>
                <a:rPr lang="en-US" sz="2600" b="1" dirty="0">
                  <a:solidFill>
                    <a:schemeClr val="lt1"/>
                  </a:solidFill>
                  <a:latin typeface="Times New Roman" panose="02020603050405020304" pitchFamily="18" charset="0"/>
                  <a:cs typeface="Times New Roman" panose="02020603050405020304" pitchFamily="18" charset="0"/>
                  <a:sym typeface="Arial"/>
                </a:rPr>
                <a:t>TẦM NHÌN</a:t>
              </a:r>
              <a:endParaRPr sz="2600" dirty="0">
                <a:solidFill>
                  <a:srgbClr val="000000"/>
                </a:solidFill>
                <a:latin typeface="Times New Roman" panose="02020603050405020304" pitchFamily="18" charset="0"/>
                <a:cs typeface="Times New Roman" panose="02020603050405020304" pitchFamily="18" charset="0"/>
                <a:sym typeface="Arial"/>
              </a:endParaRPr>
            </a:p>
            <a:p>
              <a:pPr algn="just">
                <a:lnSpc>
                  <a:spcPct val="90000"/>
                </a:lnSpc>
                <a:spcBef>
                  <a:spcPts val="525"/>
                </a:spcBef>
                <a:buClr>
                  <a:srgbClr val="000000"/>
                </a:buClr>
                <a:buSzPts val="2000"/>
              </a:pP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Phấn</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đấu</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trở</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thành</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cơ</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sở</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giáo</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dục</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và</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đào</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tạo</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đa</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ngành</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đa</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cấp</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học</a:t>
              </a:r>
              <a:r>
                <a:rPr lang="en-US" sz="2600" dirty="0">
                  <a:solidFill>
                    <a:schemeClr val="lt1"/>
                  </a:solidFill>
                  <a:latin typeface="Times New Roman" panose="02020603050405020304" pitchFamily="18" charset="0"/>
                  <a:cs typeface="Times New Roman" panose="02020603050405020304" pitchFamily="18" charset="0"/>
                  <a:sym typeface="Arial"/>
                </a:rPr>
                <a:t>, NCKH </a:t>
              </a:r>
              <a:r>
                <a:rPr lang="en-US" sz="2600" dirty="0" err="1">
                  <a:solidFill>
                    <a:schemeClr val="lt1"/>
                  </a:solidFill>
                  <a:latin typeface="Times New Roman" panose="02020603050405020304" pitchFamily="18" charset="0"/>
                  <a:cs typeface="Times New Roman" panose="02020603050405020304" pitchFamily="18" charset="0"/>
                  <a:sym typeface="Arial"/>
                </a:rPr>
                <a:t>và</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chuyển</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giao</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công</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nghệ</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và</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phục</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vụ</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cộng</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đồng</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được</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xã</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hội</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công</a:t>
              </a:r>
              <a:r>
                <a:rPr lang="en-US" sz="2600" dirty="0">
                  <a:solidFill>
                    <a:schemeClr val="lt1"/>
                  </a:solidFill>
                  <a:latin typeface="Times New Roman" panose="02020603050405020304" pitchFamily="18" charset="0"/>
                  <a:cs typeface="Times New Roman" panose="02020603050405020304" pitchFamily="18" charset="0"/>
                  <a:sym typeface="Arial"/>
                </a:rPr>
                <a:t> </a:t>
              </a:r>
              <a:r>
                <a:rPr lang="en-US" sz="2600" dirty="0" err="1">
                  <a:solidFill>
                    <a:schemeClr val="lt1"/>
                  </a:solidFill>
                  <a:latin typeface="Times New Roman" panose="02020603050405020304" pitchFamily="18" charset="0"/>
                  <a:cs typeface="Times New Roman" panose="02020603050405020304" pitchFamily="18" charset="0"/>
                  <a:sym typeface="Arial"/>
                </a:rPr>
                <a:t>nhận</a:t>
              </a:r>
              <a:r>
                <a:rPr lang="en-US" sz="2600" dirty="0">
                  <a:solidFill>
                    <a:schemeClr val="lt1"/>
                  </a:solidFill>
                  <a:latin typeface="Times New Roman" panose="02020603050405020304" pitchFamily="18" charset="0"/>
                  <a:cs typeface="Times New Roman" panose="02020603050405020304" pitchFamily="18" charset="0"/>
                  <a:sym typeface="Arial"/>
                </a:rPr>
                <a:t>.</a:t>
              </a:r>
              <a:endParaRPr sz="2600" dirty="0">
                <a:solidFill>
                  <a:schemeClr val="lt1"/>
                </a:solidFill>
                <a:latin typeface="Times New Roman" panose="02020603050405020304" pitchFamily="18" charset="0"/>
                <a:cs typeface="Times New Roman" panose="02020603050405020304" pitchFamily="18" charset="0"/>
                <a:sym typeface="Arial"/>
              </a:endParaRPr>
            </a:p>
          </p:txBody>
        </p:sp>
      </p:grpSp>
      <p:sp>
        <p:nvSpPr>
          <p:cNvPr id="13" name="Google Shape;242;p5">
            <a:extLst>
              <a:ext uri="{FF2B5EF4-FFF2-40B4-BE49-F238E27FC236}">
                <a16:creationId xmlns:a16="http://schemas.microsoft.com/office/drawing/2014/main" id="{A85FF8AA-42E3-4BCC-BC34-FC4A16E40FDE}"/>
              </a:ext>
            </a:extLst>
          </p:cNvPr>
          <p:cNvSpPr/>
          <p:nvPr/>
        </p:nvSpPr>
        <p:spPr>
          <a:xfrm>
            <a:off x="7893425" y="4000458"/>
            <a:ext cx="3688976" cy="2144848"/>
          </a:xfrm>
          <a:prstGeom prst="rect">
            <a:avLst/>
          </a:prstGeom>
          <a:blipFill rotWithShape="1">
            <a:blip r:embed="rId3">
              <a:alphaModFix/>
            </a:blip>
            <a:stretch>
              <a:fillRect t="-8998" b="-8997"/>
            </a:stretch>
          </a:blip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68569" tIns="34275" rIns="68569" bIns="34275" anchor="t" anchorCtr="0">
            <a:noAutofit/>
          </a:bodyPr>
          <a:lstStyle/>
          <a:p>
            <a:pPr>
              <a:buClr>
                <a:srgbClr val="000000"/>
              </a:buClr>
              <a:buSzPts val="1800"/>
            </a:pPr>
            <a:endParaRPr sz="1350">
              <a:solidFill>
                <a:schemeClr val="lt1"/>
              </a:solidFill>
              <a:latin typeface="Tahoma"/>
              <a:ea typeface="Tahoma"/>
              <a:cs typeface="Tahoma"/>
              <a:sym typeface="Tahoma"/>
            </a:endParaRPr>
          </a:p>
        </p:txBody>
      </p:sp>
    </p:spTree>
    <p:extLst>
      <p:ext uri="{BB962C8B-B14F-4D97-AF65-F5344CB8AC3E}">
        <p14:creationId xmlns:p14="http://schemas.microsoft.com/office/powerpoint/2010/main" val="278877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6"/>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SzPts val="1400"/>
              <a:buNone/>
            </a:pPr>
            <a:r>
              <a:rPr lang="en-US" dirty="0"/>
              <a:t> agu.edu.vn | 19/01/2024</a:t>
            </a:r>
          </a:p>
        </p:txBody>
      </p:sp>
      <p:sp>
        <p:nvSpPr>
          <p:cNvPr id="248" name="Google Shape;248;p6"/>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p>
            <a:pPr marL="0" lvl="0" indent="0" algn="l" rtl="0">
              <a:lnSpc>
                <a:spcPct val="100000"/>
              </a:lnSpc>
              <a:spcBef>
                <a:spcPts val="0"/>
              </a:spcBef>
              <a:spcAft>
                <a:spcPts val="0"/>
              </a:spcAft>
              <a:buSzPts val="1200"/>
              <a:buNone/>
            </a:pPr>
            <a:r>
              <a:rPr lang="en-US"/>
              <a:t>| </a:t>
            </a:r>
            <a:fld id="{00000000-1234-1234-1234-123412341234}" type="slidenum">
              <a:rPr lang="en-US"/>
              <a:t>36</a:t>
            </a:fld>
            <a:endParaRPr/>
          </a:p>
        </p:txBody>
      </p:sp>
      <p:sp>
        <p:nvSpPr>
          <p:cNvPr id="249" name="Google Shape;249;p6"/>
          <p:cNvSpPr txBox="1">
            <a:spLocks noGrp="1"/>
          </p:cNvSpPr>
          <p:nvPr>
            <p:ph type="title"/>
          </p:nvPr>
        </p:nvSpPr>
        <p:spPr>
          <a:xfrm>
            <a:off x="1127448" y="461135"/>
            <a:ext cx="10261600" cy="76416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C00000"/>
              </a:buClr>
              <a:buSzPts val="2400"/>
              <a:buFont typeface="Arial"/>
              <a:buNone/>
            </a:pPr>
            <a:r>
              <a:rPr lang="en-US" sz="2400">
                <a:solidFill>
                  <a:srgbClr val="C00000"/>
                </a:solidFill>
              </a:rPr>
              <a:t>3. Giá trị cốt lõi, triết lý giáo dục, bản sắc người học</a:t>
            </a:r>
            <a:endParaRPr sz="2400">
              <a:solidFill>
                <a:srgbClr val="C00000"/>
              </a:solidFill>
            </a:endParaRPr>
          </a:p>
        </p:txBody>
      </p:sp>
      <p:pic>
        <p:nvPicPr>
          <p:cNvPr id="250" name="Google Shape;250;p6"/>
          <p:cNvPicPr preferRelativeResize="0"/>
          <p:nvPr/>
        </p:nvPicPr>
        <p:blipFill rotWithShape="1">
          <a:blip r:embed="rId3">
            <a:alphaModFix/>
          </a:blip>
          <a:srcRect/>
          <a:stretch/>
        </p:blipFill>
        <p:spPr>
          <a:xfrm>
            <a:off x="2639616" y="1453162"/>
            <a:ext cx="3014693" cy="4804740"/>
          </a:xfrm>
          <a:prstGeom prst="rect">
            <a:avLst/>
          </a:prstGeom>
          <a:noFill/>
          <a:ln>
            <a:noFill/>
          </a:ln>
        </p:spPr>
      </p:pic>
      <p:sp>
        <p:nvSpPr>
          <p:cNvPr id="251" name="Google Shape;251;p6"/>
          <p:cNvSpPr txBox="1"/>
          <p:nvPr/>
        </p:nvSpPr>
        <p:spPr>
          <a:xfrm>
            <a:off x="5549350" y="4854639"/>
            <a:ext cx="4431338" cy="92333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68900"/>
                </a:solidFill>
                <a:latin typeface="Tahoma"/>
                <a:ea typeface="Tahoma"/>
                <a:cs typeface="Tahoma"/>
                <a:sym typeface="Tahoma"/>
              </a:rPr>
              <a:t>BẢN SẮC NGƯỜI HỌC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9933"/>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030A0"/>
                </a:solidFill>
                <a:latin typeface="Tahoma"/>
                <a:ea typeface="Tahoma"/>
                <a:cs typeface="Tahoma"/>
                <a:sym typeface="Tahoma"/>
              </a:rPr>
              <a:t>Thích ứng - Khởi nghiệp</a:t>
            </a:r>
            <a:endParaRPr sz="1800" b="1" i="0" u="none" strike="noStrike" cap="none">
              <a:solidFill>
                <a:srgbClr val="7030A0"/>
              </a:solidFill>
              <a:latin typeface="Tahoma"/>
              <a:ea typeface="Tahoma"/>
              <a:cs typeface="Tahoma"/>
              <a:sym typeface="Tahoma"/>
            </a:endParaRPr>
          </a:p>
        </p:txBody>
      </p:sp>
      <p:sp>
        <p:nvSpPr>
          <p:cNvPr id="252" name="Google Shape;252;p6"/>
          <p:cNvSpPr txBox="1"/>
          <p:nvPr/>
        </p:nvSpPr>
        <p:spPr>
          <a:xfrm>
            <a:off x="5519936" y="3451377"/>
            <a:ext cx="4464496" cy="92333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68900"/>
                </a:solidFill>
                <a:latin typeface="Tahoma"/>
                <a:ea typeface="Tahoma"/>
                <a:cs typeface="Tahoma"/>
                <a:sym typeface="Tahoma"/>
              </a:rPr>
              <a:t>TRIẾT LÝ GIÁO DỤC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FF"/>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06DC2"/>
                </a:solidFill>
                <a:latin typeface="Tahoma"/>
                <a:ea typeface="Tahoma"/>
                <a:cs typeface="Tahoma"/>
                <a:sym typeface="Tahoma"/>
              </a:rPr>
              <a:t>Kiến tạo – Khai phóng</a:t>
            </a:r>
            <a:endParaRPr sz="1800" b="1" i="0" u="none" strike="noStrike" cap="none">
              <a:solidFill>
                <a:srgbClr val="606DC2"/>
              </a:solidFill>
              <a:latin typeface="Tahoma"/>
              <a:ea typeface="Tahoma"/>
              <a:cs typeface="Tahoma"/>
              <a:sym typeface="Tahoma"/>
            </a:endParaRPr>
          </a:p>
        </p:txBody>
      </p:sp>
      <p:sp>
        <p:nvSpPr>
          <p:cNvPr id="253" name="Google Shape;253;p6"/>
          <p:cNvSpPr txBox="1"/>
          <p:nvPr/>
        </p:nvSpPr>
        <p:spPr>
          <a:xfrm>
            <a:off x="5519936" y="2072316"/>
            <a:ext cx="4464496" cy="92333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err="1">
                <a:solidFill>
                  <a:srgbClr val="E68900"/>
                </a:solidFill>
                <a:latin typeface="Tahoma"/>
                <a:ea typeface="Tahoma"/>
                <a:cs typeface="Tahoma"/>
                <a:sym typeface="Tahoma"/>
              </a:rPr>
              <a:t>GIÁ</a:t>
            </a:r>
            <a:r>
              <a:rPr lang="en-US" sz="1800" b="1" i="0" u="none" strike="noStrike" cap="none" dirty="0">
                <a:solidFill>
                  <a:srgbClr val="E68900"/>
                </a:solidFill>
                <a:latin typeface="Tahoma"/>
                <a:ea typeface="Tahoma"/>
                <a:cs typeface="Tahoma"/>
                <a:sym typeface="Tahoma"/>
              </a:rPr>
              <a:t> </a:t>
            </a:r>
            <a:r>
              <a:rPr lang="en-US" sz="1800" b="1" i="0" u="none" strike="noStrike" cap="none" dirty="0" err="1">
                <a:solidFill>
                  <a:srgbClr val="E68900"/>
                </a:solidFill>
                <a:latin typeface="Tahoma"/>
                <a:ea typeface="Tahoma"/>
                <a:cs typeface="Tahoma"/>
                <a:sym typeface="Tahoma"/>
              </a:rPr>
              <a:t>TRỊ</a:t>
            </a:r>
            <a:r>
              <a:rPr lang="en-US" sz="1800" b="1" i="0" u="none" strike="noStrike" cap="none" dirty="0">
                <a:solidFill>
                  <a:srgbClr val="E68900"/>
                </a:solidFill>
                <a:latin typeface="Tahoma"/>
                <a:ea typeface="Tahoma"/>
                <a:cs typeface="Tahoma"/>
                <a:sym typeface="Tahoma"/>
              </a:rPr>
              <a:t> </a:t>
            </a:r>
            <a:r>
              <a:rPr lang="en-US" sz="1800" b="1" i="0" u="none" strike="noStrike" cap="none" dirty="0" err="1">
                <a:solidFill>
                  <a:srgbClr val="E68900"/>
                </a:solidFill>
                <a:latin typeface="Tahoma"/>
                <a:ea typeface="Tahoma"/>
                <a:cs typeface="Tahoma"/>
                <a:sym typeface="Tahoma"/>
              </a:rPr>
              <a:t>CỐT</a:t>
            </a:r>
            <a:r>
              <a:rPr lang="en-US" sz="1800" b="1" i="0" u="none" strike="noStrike" cap="none" dirty="0">
                <a:solidFill>
                  <a:srgbClr val="E68900"/>
                </a:solidFill>
                <a:latin typeface="Tahoma"/>
                <a:ea typeface="Tahoma"/>
                <a:cs typeface="Tahoma"/>
                <a:sym typeface="Tahoma"/>
              </a:rPr>
              <a:t> </a:t>
            </a:r>
            <a:r>
              <a:rPr lang="en-US" sz="1800" b="1" i="0" u="none" strike="noStrike" cap="none" dirty="0" err="1">
                <a:solidFill>
                  <a:srgbClr val="E68900"/>
                </a:solidFill>
                <a:latin typeface="Tahoma"/>
                <a:ea typeface="Tahoma"/>
                <a:cs typeface="Tahoma"/>
                <a:sym typeface="Tahoma"/>
              </a:rPr>
              <a:t>LÕI</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err="1">
                <a:solidFill>
                  <a:srgbClr val="000099"/>
                </a:solidFill>
                <a:latin typeface="Tahoma"/>
                <a:ea typeface="Tahoma"/>
                <a:cs typeface="Tahoma"/>
                <a:sym typeface="Tahoma"/>
              </a:rPr>
              <a:t>Chính</a:t>
            </a:r>
            <a:r>
              <a:rPr lang="en-US" sz="1800" b="1" i="0" u="none" strike="noStrike" cap="none" dirty="0">
                <a:solidFill>
                  <a:srgbClr val="000099"/>
                </a:solidFill>
                <a:latin typeface="Tahoma"/>
                <a:ea typeface="Tahoma"/>
                <a:cs typeface="Tahoma"/>
                <a:sym typeface="Tahoma"/>
              </a:rPr>
              <a:t> </a:t>
            </a:r>
            <a:r>
              <a:rPr lang="en-US" sz="1800" b="1" i="0" u="none" strike="noStrike" cap="none" dirty="0" err="1">
                <a:solidFill>
                  <a:srgbClr val="000099"/>
                </a:solidFill>
                <a:latin typeface="Tahoma"/>
                <a:ea typeface="Tahoma"/>
                <a:cs typeface="Tahoma"/>
                <a:sym typeface="Tahoma"/>
              </a:rPr>
              <a:t>trực</a:t>
            </a:r>
            <a:r>
              <a:rPr lang="en-US" sz="1800" b="1" i="0" u="none" strike="noStrike" cap="none" dirty="0">
                <a:solidFill>
                  <a:srgbClr val="000099"/>
                </a:solidFill>
                <a:latin typeface="Tahoma"/>
                <a:ea typeface="Tahoma"/>
                <a:cs typeface="Tahoma"/>
                <a:sym typeface="Tahoma"/>
              </a:rPr>
              <a:t> – </a:t>
            </a:r>
            <a:r>
              <a:rPr lang="en-US" sz="1800" b="1" i="0" u="none" strike="noStrike" cap="none" dirty="0" err="1">
                <a:solidFill>
                  <a:srgbClr val="000099"/>
                </a:solidFill>
                <a:latin typeface="Tahoma"/>
                <a:ea typeface="Tahoma"/>
                <a:cs typeface="Tahoma"/>
                <a:sym typeface="Tahoma"/>
              </a:rPr>
              <a:t>Tận</a:t>
            </a:r>
            <a:r>
              <a:rPr lang="en-US" sz="1800" b="1" i="0" u="none" strike="noStrike" cap="none" dirty="0">
                <a:solidFill>
                  <a:srgbClr val="000099"/>
                </a:solidFill>
                <a:latin typeface="Tahoma"/>
                <a:ea typeface="Tahoma"/>
                <a:cs typeface="Tahoma"/>
                <a:sym typeface="Tahoma"/>
              </a:rPr>
              <a:t> </a:t>
            </a:r>
            <a:r>
              <a:rPr lang="en-US" sz="1800" b="1" i="0" u="none" strike="noStrike" cap="none" dirty="0" err="1">
                <a:solidFill>
                  <a:srgbClr val="000099"/>
                </a:solidFill>
                <a:latin typeface="Tahoma"/>
                <a:ea typeface="Tahoma"/>
                <a:cs typeface="Tahoma"/>
                <a:sym typeface="Tahoma"/>
              </a:rPr>
              <a:t>tâm</a:t>
            </a:r>
            <a:r>
              <a:rPr lang="en-US" sz="1800" b="1" i="0" u="none" strike="noStrike" cap="none" dirty="0">
                <a:solidFill>
                  <a:srgbClr val="000099"/>
                </a:solidFill>
                <a:latin typeface="Tahoma"/>
                <a:ea typeface="Tahoma"/>
                <a:cs typeface="Tahoma"/>
                <a:sym typeface="Tahoma"/>
              </a:rPr>
              <a:t> – </a:t>
            </a:r>
            <a:r>
              <a:rPr lang="en-US" sz="1800" b="1" i="0" u="none" strike="noStrike" cap="none" dirty="0" err="1">
                <a:solidFill>
                  <a:srgbClr val="000099"/>
                </a:solidFill>
                <a:latin typeface="Tahoma"/>
                <a:ea typeface="Tahoma"/>
                <a:cs typeface="Tahoma"/>
                <a:sym typeface="Tahoma"/>
              </a:rPr>
              <a:t>Sáng</a:t>
            </a:r>
            <a:r>
              <a:rPr lang="en-US" sz="1800" b="1" i="0" u="none" strike="noStrike" cap="none" dirty="0">
                <a:solidFill>
                  <a:srgbClr val="000099"/>
                </a:solidFill>
                <a:latin typeface="Tahoma"/>
                <a:ea typeface="Tahoma"/>
                <a:cs typeface="Tahoma"/>
                <a:sym typeface="Tahoma"/>
              </a:rPr>
              <a:t> </a:t>
            </a:r>
            <a:r>
              <a:rPr lang="en-US" sz="1800" b="1" i="0" u="none" strike="noStrike" cap="none" dirty="0" err="1">
                <a:solidFill>
                  <a:srgbClr val="000099"/>
                </a:solidFill>
                <a:latin typeface="Tahoma"/>
                <a:ea typeface="Tahoma"/>
                <a:cs typeface="Tahoma"/>
                <a:sym typeface="Tahoma"/>
              </a:rPr>
              <a:t>tạo</a:t>
            </a:r>
            <a:endParaRPr sz="1800" b="1" i="0" u="none" strike="noStrike" cap="none" dirty="0">
              <a:solidFill>
                <a:srgbClr val="000099"/>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anim calcmode="lin" valueType="num">
                                      <p:cBhvr>
                                        <p:cTn id="8" dur="1000" fill="hold"/>
                                        <p:tgtEl>
                                          <p:spTgt spid="253"/>
                                        </p:tgtEl>
                                        <p:attrNameLst>
                                          <p:attrName>ppt_x</p:attrName>
                                        </p:attrNameLst>
                                      </p:cBhvr>
                                      <p:tavLst>
                                        <p:tav tm="0">
                                          <p:val>
                                            <p:strVal val="#ppt_x"/>
                                          </p:val>
                                        </p:tav>
                                        <p:tav tm="100000">
                                          <p:val>
                                            <p:strVal val="#ppt_x"/>
                                          </p:val>
                                        </p:tav>
                                      </p:tavLst>
                                    </p:anim>
                                    <p:anim calcmode="lin" valueType="num">
                                      <p:cBhvr>
                                        <p:cTn id="9"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2"/>
                                        </p:tgtEl>
                                        <p:attrNameLst>
                                          <p:attrName>style.visibility</p:attrName>
                                        </p:attrNameLst>
                                      </p:cBhvr>
                                      <p:to>
                                        <p:strVal val="visible"/>
                                      </p:to>
                                    </p:set>
                                    <p:animEffect transition="in" filter="fade">
                                      <p:cBhvr>
                                        <p:cTn id="14" dur="1000"/>
                                        <p:tgtEl>
                                          <p:spTgt spid="252"/>
                                        </p:tgtEl>
                                      </p:cBhvr>
                                    </p:animEffect>
                                    <p:anim calcmode="lin" valueType="num">
                                      <p:cBhvr>
                                        <p:cTn id="15" dur="1000" fill="hold"/>
                                        <p:tgtEl>
                                          <p:spTgt spid="252"/>
                                        </p:tgtEl>
                                        <p:attrNameLst>
                                          <p:attrName>ppt_x</p:attrName>
                                        </p:attrNameLst>
                                      </p:cBhvr>
                                      <p:tavLst>
                                        <p:tav tm="0">
                                          <p:val>
                                            <p:strVal val="#ppt_x"/>
                                          </p:val>
                                        </p:tav>
                                        <p:tav tm="100000">
                                          <p:val>
                                            <p:strVal val="#ppt_x"/>
                                          </p:val>
                                        </p:tav>
                                      </p:tavLst>
                                    </p:anim>
                                    <p:anim calcmode="lin" valueType="num">
                                      <p:cBhvr>
                                        <p:cTn id="16"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1"/>
                                        </p:tgtEl>
                                        <p:attrNameLst>
                                          <p:attrName>style.visibility</p:attrName>
                                        </p:attrNameLst>
                                      </p:cBhvr>
                                      <p:to>
                                        <p:strVal val="visible"/>
                                      </p:to>
                                    </p:set>
                                    <p:animEffect transition="in" filter="fade">
                                      <p:cBhvr>
                                        <p:cTn id="21" dur="1000"/>
                                        <p:tgtEl>
                                          <p:spTgt spid="251"/>
                                        </p:tgtEl>
                                      </p:cBhvr>
                                    </p:animEffect>
                                    <p:anim calcmode="lin" valueType="num">
                                      <p:cBhvr>
                                        <p:cTn id="22" dur="1000" fill="hold"/>
                                        <p:tgtEl>
                                          <p:spTgt spid="251"/>
                                        </p:tgtEl>
                                        <p:attrNameLst>
                                          <p:attrName>ppt_x</p:attrName>
                                        </p:attrNameLst>
                                      </p:cBhvr>
                                      <p:tavLst>
                                        <p:tav tm="0">
                                          <p:val>
                                            <p:strVal val="#ppt_x"/>
                                          </p:val>
                                        </p:tav>
                                        <p:tav tm="100000">
                                          <p:val>
                                            <p:strVal val="#ppt_x"/>
                                          </p:val>
                                        </p:tav>
                                      </p:tavLst>
                                    </p:anim>
                                    <p:anim calcmode="lin" valueType="num">
                                      <p:cBhvr>
                                        <p:cTn id="23" dur="1000" fill="hold"/>
                                        <p:tgtEl>
                                          <p:spTgt spid="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animBg="1"/>
      <p:bldP spid="252" grpId="0" animBg="1"/>
      <p:bldP spid="25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11"/>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SzPts val="1400"/>
              <a:buNone/>
            </a:pPr>
            <a:r>
              <a:rPr lang="en-US" dirty="0"/>
              <a:t> agu.edu.vn | 19/01/2024</a:t>
            </a:r>
          </a:p>
        </p:txBody>
      </p:sp>
      <p:sp>
        <p:nvSpPr>
          <p:cNvPr id="323" name="Google Shape;323;p11"/>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p>
            <a:pPr marL="0" lvl="0" indent="0" algn="l" rtl="0">
              <a:lnSpc>
                <a:spcPct val="100000"/>
              </a:lnSpc>
              <a:spcBef>
                <a:spcPts val="0"/>
              </a:spcBef>
              <a:spcAft>
                <a:spcPts val="0"/>
              </a:spcAft>
              <a:buSzPts val="1200"/>
              <a:buNone/>
            </a:pPr>
            <a:r>
              <a:rPr lang="en-US"/>
              <a:t>| </a:t>
            </a:r>
            <a:fld id="{00000000-1234-1234-1234-123412341234}" type="slidenum">
              <a:rPr lang="en-US"/>
              <a:t>37</a:t>
            </a:fld>
            <a:endParaRPr/>
          </a:p>
        </p:txBody>
      </p:sp>
      <p:sp>
        <p:nvSpPr>
          <p:cNvPr id="10" name="Content Placeholder 2">
            <a:extLst>
              <a:ext uri="{FF2B5EF4-FFF2-40B4-BE49-F238E27FC236}">
                <a16:creationId xmlns:a16="http://schemas.microsoft.com/office/drawing/2014/main" id="{63CDBC8F-FDE3-4A2E-A768-CF48FE0B314C}"/>
              </a:ext>
            </a:extLst>
          </p:cNvPr>
          <p:cNvSpPr txBox="1">
            <a:spLocks/>
          </p:cNvSpPr>
          <p:nvPr/>
        </p:nvSpPr>
        <p:spPr>
          <a:xfrm>
            <a:off x="1532965" y="1219200"/>
            <a:ext cx="10219764" cy="5257800"/>
          </a:xfrm>
          <a:prstGeom prst="rect">
            <a:avLst/>
          </a:prstGeom>
          <a:noFill/>
          <a:ln>
            <a:noFill/>
          </a:ln>
        </p:spPr>
        <p:txBody>
          <a:bodyPr spcFirstLastPara="1" wrap="square" lIns="91425" tIns="45700" rIns="91425" bIns="45700" rtlCol="0" anchor="t" anchorCtr="0">
            <a:normAutofit fontScale="92500"/>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rgbClr val="953734"/>
              </a:buClr>
              <a:buSzPts val="2800"/>
              <a:buFont typeface="Arial"/>
              <a:buChar char="•"/>
              <a:defRPr sz="2800" b="0" i="0" u="none" strike="noStrike" cap="none">
                <a:solidFill>
                  <a:schemeClr val="accent1"/>
                </a:solidFill>
                <a:latin typeface="Tahoma"/>
                <a:ea typeface="Tahoma"/>
                <a:cs typeface="Tahoma"/>
                <a:sym typeface="Tahoma"/>
              </a:defRPr>
            </a:lvl1pPr>
            <a:lvl2pPr marL="914400" marR="0" lvl="1"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2pPr>
            <a:lvl3pPr marL="1371600" marR="0" lvl="2"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3pPr>
            <a:lvl4pPr marL="1828800" marR="0" lvl="3"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4pPr>
            <a:lvl5pPr marL="2286000" marR="0" lvl="4"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9pPr>
          </a:lstStyle>
          <a:p>
            <a:pPr marL="342900" lvl="3" algn="just">
              <a:lnSpc>
                <a:spcPct val="124000"/>
              </a:lnSpc>
              <a:spcBef>
                <a:spcPts val="600"/>
              </a:spcBef>
              <a:spcAft>
                <a:spcPts val="600"/>
              </a:spcAft>
              <a:buFont typeface="Arial" panose="020B0604020202020204" pitchFamily="34" charset="0"/>
              <a:buChar char="•"/>
              <a:defRPr/>
            </a:pPr>
            <a:r>
              <a:rPr lang="pt-BR" sz="2600" dirty="0">
                <a:latin typeface="Times New Roman" panose="02020603050405020304" pitchFamily="18" charset="0"/>
                <a:cs typeface="Times New Roman" panose="02020603050405020304" pitchFamily="18" charset="0"/>
              </a:rPr>
              <a:t>Trường thành lập theo Quyết định số 241/1999/QĐ-TTg ngày </a:t>
            </a:r>
            <a:r>
              <a:rPr lang="pt-BR" sz="2600" b="1" dirty="0">
                <a:solidFill>
                  <a:srgbClr val="FF0000"/>
                </a:solidFill>
                <a:latin typeface="Times New Roman" panose="02020603050405020304" pitchFamily="18" charset="0"/>
                <a:cs typeface="Times New Roman" panose="02020603050405020304" pitchFamily="18" charset="0"/>
              </a:rPr>
              <a:t>30/12/1999</a:t>
            </a:r>
            <a:r>
              <a:rPr lang="pt-BR" sz="2600" dirty="0">
                <a:latin typeface="Times New Roman" panose="02020603050405020304" pitchFamily="18" charset="0"/>
                <a:cs typeface="Times New Roman" panose="02020603050405020304" pitchFamily="18" charset="0"/>
              </a:rPr>
              <a:t> của Thủ tướng Chính phủ.</a:t>
            </a:r>
          </a:p>
          <a:p>
            <a:pPr marL="342900" lvl="3" algn="just">
              <a:lnSpc>
                <a:spcPct val="124000"/>
              </a:lnSpc>
              <a:spcBef>
                <a:spcPts val="600"/>
              </a:spcBef>
              <a:spcAft>
                <a:spcPts val="600"/>
              </a:spcAft>
              <a:buFont typeface="Arial" panose="020B0604020202020204" pitchFamily="34" charset="0"/>
              <a:buChar char="•"/>
              <a:defRPr/>
            </a:pPr>
            <a:r>
              <a:rPr lang="en-US" sz="2600" dirty="0" err="1">
                <a:latin typeface="Times New Roman" panose="02020603050405020304" pitchFamily="18" charset="0"/>
                <a:cs typeface="Times New Roman" panose="02020603050405020304" pitchFamily="18" charset="0"/>
              </a:rPr>
              <a:t>Tổng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b="1" dirty="0">
                <a:solidFill>
                  <a:srgbClr val="FF0000"/>
                </a:solidFill>
                <a:latin typeface="Times New Roman" panose="02020603050405020304" pitchFamily="18" charset="0"/>
                <a:cs typeface="Times New Roman" panose="02020603050405020304" pitchFamily="18" charset="0"/>
              </a:rPr>
              <a:t>419.679,5 m2</a:t>
            </a:r>
          </a:p>
          <a:p>
            <a:pPr marL="342900" lvl="3" algn="just">
              <a:lnSpc>
                <a:spcPct val="124000"/>
              </a:lnSpc>
              <a:spcBef>
                <a:spcPts val="600"/>
              </a:spcBef>
              <a:spcAft>
                <a:spcPts val="600"/>
              </a:spcAft>
              <a:buFont typeface="Arial" panose="020B0604020202020204" pitchFamily="34" charset="0"/>
              <a:buChar char="•"/>
              <a:defRPr/>
            </a:pPr>
            <a:r>
              <a:rPr lang="pt-BR" sz="2600" dirty="0">
                <a:latin typeface="Times New Roman" panose="02020603050405020304" pitchFamily="18" charset="0"/>
                <a:cs typeface="Times New Roman" panose="02020603050405020304" pitchFamily="18" charset="0"/>
              </a:rPr>
              <a:t>Thời gian bắt đầu </a:t>
            </a:r>
            <a:r>
              <a:rPr lang="pt-BR" sz="2600" b="1" dirty="0">
                <a:solidFill>
                  <a:srgbClr val="FF0000"/>
                </a:solidFill>
                <a:latin typeface="Times New Roman" panose="02020603050405020304" pitchFamily="18" charset="0"/>
                <a:cs typeface="Times New Roman" panose="02020603050405020304" pitchFamily="18" charset="0"/>
              </a:rPr>
              <a:t>đào tạo khóa I: Ngày 17-18/7/2000 </a:t>
            </a:r>
            <a:r>
              <a:rPr lang="pt-BR" sz="2600" dirty="0">
                <a:latin typeface="Times New Roman" panose="02020603050405020304" pitchFamily="18" charset="0"/>
                <a:cs typeface="Times New Roman" panose="02020603050405020304" pitchFamily="18" charset="0"/>
              </a:rPr>
              <a:t>Trường tổ chức thi tuyển sinh khoá đầu tiên hệ ĐH (Khoá I); tháng 9 năm 2000, Trường chính thức khai giảng khóa đầu tiên.</a:t>
            </a:r>
          </a:p>
          <a:p>
            <a:pPr marL="342900" lvl="3" algn="just">
              <a:lnSpc>
                <a:spcPct val="124000"/>
              </a:lnSpc>
              <a:spcBef>
                <a:spcPts val="600"/>
              </a:spcBef>
              <a:spcAft>
                <a:spcPts val="600"/>
              </a:spcAft>
              <a:buFont typeface="Arial" panose="020B0604020202020204" pitchFamily="34" charset="0"/>
              <a:buChar char="•"/>
              <a:defRPr/>
            </a:pPr>
            <a:r>
              <a:rPr lang="pt-BR" sz="2600" dirty="0">
                <a:latin typeface="Times New Roman" panose="02020603050405020304" pitchFamily="18" charset="0"/>
                <a:cs typeface="Times New Roman" panose="02020603050405020304" pitchFamily="18" charset="0"/>
              </a:rPr>
              <a:t>Thời gian </a:t>
            </a:r>
            <a:r>
              <a:rPr lang="pt-BR" sz="2600" b="1" dirty="0">
                <a:solidFill>
                  <a:srgbClr val="FF0000"/>
                </a:solidFill>
                <a:latin typeface="Times New Roman" panose="02020603050405020304" pitchFamily="18" charset="0"/>
                <a:cs typeface="Times New Roman" panose="02020603050405020304" pitchFamily="18" charset="0"/>
              </a:rPr>
              <a:t>cấp bằng tốt nghiệp cho khoá I: năm 2004</a:t>
            </a:r>
          </a:p>
          <a:p>
            <a:pPr marL="342900" lvl="3" algn="just">
              <a:lnSpc>
                <a:spcPct val="124000"/>
              </a:lnSpc>
              <a:spcBef>
                <a:spcPts val="600"/>
              </a:spcBef>
              <a:spcAft>
                <a:spcPts val="600"/>
              </a:spcAft>
              <a:buFont typeface="Arial" panose="020B0604020202020204" pitchFamily="34" charset="0"/>
              <a:buChar char="•"/>
              <a:defRPr/>
            </a:pPr>
            <a:r>
              <a:rPr lang="pt-BR" sz="2600" b="1" dirty="0">
                <a:solidFill>
                  <a:srgbClr val="FF0000"/>
                </a:solidFill>
                <a:latin typeface="Times New Roman" panose="02020603050405020304" pitchFamily="18" charset="0"/>
                <a:cs typeface="Times New Roman" panose="02020603050405020304" pitchFamily="18" charset="0"/>
              </a:rPr>
              <a:t>Ngày 13/8/2019</a:t>
            </a:r>
            <a:r>
              <a:rPr lang="pt-BR" sz="2600" dirty="0">
                <a:latin typeface="Times New Roman" panose="02020603050405020304" pitchFamily="18" charset="0"/>
                <a:cs typeface="Times New Roman" panose="02020603050405020304" pitchFamily="18" charset="0"/>
              </a:rPr>
              <a:t>, theo Quyết định số 1007/QĐ-TTg của Thủ tướng Chính phủ chuyển ĐHAG </a:t>
            </a:r>
            <a:r>
              <a:rPr lang="pt-BR" sz="2600" b="1" dirty="0">
                <a:latin typeface="Times New Roman" panose="02020603050405020304" pitchFamily="18" charset="0"/>
                <a:cs typeface="Times New Roman" panose="02020603050405020304" pitchFamily="18" charset="0"/>
              </a:rPr>
              <a:t>thành Trường đại học thành viên của ĐHQG TP.HCM</a:t>
            </a:r>
            <a:r>
              <a:rPr lang="pt-BR"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46037" indent="0">
              <a:buFont typeface="Arial"/>
              <a:buNone/>
              <a:defRPr/>
            </a:pPr>
            <a:endParaRPr lang="en-US" dirty="0"/>
          </a:p>
        </p:txBody>
      </p:sp>
      <p:sp>
        <p:nvSpPr>
          <p:cNvPr id="11" name="Rectangle 89">
            <a:extLst>
              <a:ext uri="{FF2B5EF4-FFF2-40B4-BE49-F238E27FC236}">
                <a16:creationId xmlns:a16="http://schemas.microsoft.com/office/drawing/2014/main" id="{3C9078FF-0918-4B6A-A85B-1DEFE219BDAC}"/>
              </a:ext>
            </a:extLst>
          </p:cNvPr>
          <p:cNvSpPr>
            <a:spLocks noChangeArrowheads="1"/>
          </p:cNvSpPr>
          <p:nvPr/>
        </p:nvSpPr>
        <p:spPr bwMode="auto">
          <a:xfrm>
            <a:off x="2594541" y="314980"/>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M</a:t>
            </a:r>
            <a:r>
              <a:rPr lang="vi-VN"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ỘT SỐ THÔNG TIN VÀ CHỈ SỐ QUAN TRỌNG </a:t>
            </a:r>
            <a:endParaRPr lang="en-US"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Google Shape;330;p12"/>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SzPts val="1400"/>
              <a:buNone/>
            </a:pPr>
            <a:r>
              <a:rPr lang="en-US" dirty="0"/>
              <a:t> agu.edu.vn | 19/01/2024</a:t>
            </a:r>
          </a:p>
        </p:txBody>
      </p:sp>
      <p:sp>
        <p:nvSpPr>
          <p:cNvPr id="331" name="Google Shape;331;p12"/>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p>
            <a:pPr marL="0" lvl="0" indent="0" algn="l" rtl="0">
              <a:lnSpc>
                <a:spcPct val="100000"/>
              </a:lnSpc>
              <a:spcBef>
                <a:spcPts val="0"/>
              </a:spcBef>
              <a:spcAft>
                <a:spcPts val="0"/>
              </a:spcAft>
              <a:buSzPts val="1200"/>
              <a:buNone/>
            </a:pPr>
            <a:r>
              <a:rPr lang="en-US"/>
              <a:t>| </a:t>
            </a:r>
            <a:fld id="{00000000-1234-1234-1234-123412341234}" type="slidenum">
              <a:rPr lang="en-US"/>
              <a:t>38</a:t>
            </a:fld>
            <a:endParaRPr/>
          </a:p>
        </p:txBody>
      </p:sp>
      <p:sp>
        <p:nvSpPr>
          <p:cNvPr id="9" name="Content Placeholder 2">
            <a:extLst>
              <a:ext uri="{FF2B5EF4-FFF2-40B4-BE49-F238E27FC236}">
                <a16:creationId xmlns:a16="http://schemas.microsoft.com/office/drawing/2014/main" id="{84D41A20-1C0A-4D53-9593-C5DF21FC8360}"/>
              </a:ext>
            </a:extLst>
          </p:cNvPr>
          <p:cNvSpPr txBox="1">
            <a:spLocks/>
          </p:cNvSpPr>
          <p:nvPr/>
        </p:nvSpPr>
        <p:spPr>
          <a:xfrm>
            <a:off x="1272210" y="964522"/>
            <a:ext cx="10436226" cy="5786798"/>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rgbClr val="953734"/>
              </a:buClr>
              <a:buSzPts val="2800"/>
              <a:buFont typeface="Arial"/>
              <a:buChar char="•"/>
              <a:defRPr sz="2800" b="0" i="0" u="none" strike="noStrike" cap="none">
                <a:solidFill>
                  <a:schemeClr val="accent1"/>
                </a:solidFill>
                <a:latin typeface="Tahoma"/>
                <a:ea typeface="Tahoma"/>
                <a:cs typeface="Tahoma"/>
                <a:sym typeface="Tahoma"/>
              </a:defRPr>
            </a:lvl1pPr>
            <a:lvl2pPr marL="914400" marR="0" lvl="1"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2pPr>
            <a:lvl3pPr marL="1371600" marR="0" lvl="2"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3pPr>
            <a:lvl4pPr marL="1828800" marR="0" lvl="3"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4pPr>
            <a:lvl5pPr marL="2286000" marR="0" lvl="4"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9pPr>
          </a:lstStyle>
          <a:p>
            <a:pPr algn="just">
              <a:lnSpc>
                <a:spcPct val="114000"/>
              </a:lnSpc>
              <a:spcBef>
                <a:spcPts val="600"/>
              </a:spcBef>
              <a:spcAft>
                <a:spcPts val="600"/>
              </a:spcAft>
            </a:pPr>
            <a:r>
              <a:rPr lang="vi-VN" sz="2000" dirty="0">
                <a:solidFill>
                  <a:srgbClr val="002060"/>
                </a:solidFill>
                <a:latin typeface="Times New Roman" panose="02020603050405020304" pitchFamily="18" charset="0"/>
                <a:cs typeface="Times New Roman" panose="02020603050405020304" pitchFamily="18" charset="0"/>
              </a:rPr>
              <a:t>Đến tháng 8/2024, Trường có 28 đơn vị trực thuộc, gồm 08 khoa, 02 bộ môn trực</a:t>
            </a: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thuộc Ban Giám hiệu; 13 đơn vị chức năng và 5 đơn vị sự nghiệp. Các tổ chức chính trị -</a:t>
            </a: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xã hội: Đảng bộ Trường ĐHAG (gồm 26 chi bộ trực thuộc với 527 đảng viên, trong đó</a:t>
            </a: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81 đảng viên là SV); Công đoàn cơ sở gồm 12 công đoàn bộ phận trực thuộc; Đoàn</a:t>
            </a: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Thanh niên, Hội SV, Hội Cựu Giáo chức.</a:t>
            </a:r>
          </a:p>
          <a:p>
            <a:pPr algn="just">
              <a:lnSpc>
                <a:spcPct val="114000"/>
              </a:lnSpc>
              <a:spcBef>
                <a:spcPts val="600"/>
              </a:spcBef>
              <a:spcAft>
                <a:spcPts val="600"/>
              </a:spcAft>
            </a:pPr>
            <a:r>
              <a:rPr lang="vi-VN" sz="2000" dirty="0">
                <a:solidFill>
                  <a:srgbClr val="002060"/>
                </a:solidFill>
                <a:latin typeface="Times New Roman" panose="02020603050405020304" pitchFamily="18" charset="0"/>
                <a:cs typeface="Times New Roman" panose="02020603050405020304" pitchFamily="18" charset="0"/>
              </a:rPr>
              <a:t>Viên chức và người lao động toàn Trường có: 759 người (Trong đó: 07 PGS, 105</a:t>
            </a: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TS, 400 ThS, 208 đại học và 46 trình độ khác); 87 viên chức đang học sau đại học: 15</a:t>
            </a: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cao học (Trong nước: 14, ngoài nước: 01), 66 nghiên cứu sinh (Trong nước: 45, ngoài</a:t>
            </a: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nước: 21) và 06 nghiên cứu sinh sau tiến sĩ.</a:t>
            </a:r>
          </a:p>
          <a:p>
            <a:pPr algn="just">
              <a:lnSpc>
                <a:spcPct val="114000"/>
              </a:lnSpc>
              <a:spcBef>
                <a:spcPts val="600"/>
              </a:spcBef>
              <a:spcAft>
                <a:spcPts val="600"/>
              </a:spcAft>
            </a:pPr>
            <a:r>
              <a:rPr lang="vi-VN" sz="2000" dirty="0">
                <a:solidFill>
                  <a:srgbClr val="002060"/>
                </a:solidFill>
                <a:latin typeface="Times New Roman" panose="02020603050405020304" pitchFamily="18" charset="0"/>
                <a:cs typeface="Times New Roman" panose="02020603050405020304" pitchFamily="18" charset="0"/>
              </a:rPr>
              <a:t>Người học có 11.084 học viên, sinh viên và 3.190 học sinh, gồm:</a:t>
            </a:r>
          </a:p>
          <a:p>
            <a:pPr marL="463550" indent="0" algn="just">
              <a:lnSpc>
                <a:spcPct val="114000"/>
              </a:lnSpc>
              <a:spcBef>
                <a:spcPts val="600"/>
              </a:spcBef>
              <a:spcAft>
                <a:spcPts val="600"/>
              </a:spcAft>
              <a:buNone/>
            </a:pPr>
            <a:r>
              <a:rPr lang="vi-VN" sz="2000" dirty="0">
                <a:solidFill>
                  <a:srgbClr val="002060"/>
                </a:solidFill>
                <a:latin typeface="Times New Roman" panose="02020603050405020304" pitchFamily="18" charset="0"/>
                <a:cs typeface="Times New Roman" panose="02020603050405020304" pitchFamily="18" charset="0"/>
              </a:rPr>
              <a:t>- Tổng số học viên cao học: 126 học viên;</a:t>
            </a:r>
          </a:p>
          <a:p>
            <a:pPr marL="463550" indent="0" algn="just">
              <a:lnSpc>
                <a:spcPct val="114000"/>
              </a:lnSpc>
              <a:spcBef>
                <a:spcPts val="600"/>
              </a:spcBef>
              <a:spcAft>
                <a:spcPts val="600"/>
              </a:spcAft>
              <a:buNone/>
            </a:pPr>
            <a:r>
              <a:rPr lang="vi-VN" sz="2000" dirty="0">
                <a:solidFill>
                  <a:srgbClr val="002060"/>
                </a:solidFill>
                <a:latin typeface="Times New Roman" panose="02020603050405020304" pitchFamily="18" charset="0"/>
                <a:cs typeface="Times New Roman" panose="02020603050405020304" pitchFamily="18" charset="0"/>
              </a:rPr>
              <a:t>- Tổng số sinh viên: 10.958 (10.332 SV chính quy, 626 SV vừa làm vừa học, trong</a:t>
            </a: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đó, có 21 lưu học sinh, gồm: 5 lưu học sinh Lào học tiếng Việt, 03 học đại học; 13 lưu</a:t>
            </a: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học sinh Campuchia học đại học).</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0" name="Rectangle 89">
            <a:extLst>
              <a:ext uri="{FF2B5EF4-FFF2-40B4-BE49-F238E27FC236}">
                <a16:creationId xmlns:a16="http://schemas.microsoft.com/office/drawing/2014/main" id="{536447B4-E9C1-4D69-AD5E-21B15E0C721D}"/>
              </a:ext>
            </a:extLst>
          </p:cNvPr>
          <p:cNvSpPr>
            <a:spLocks noChangeArrowheads="1"/>
          </p:cNvSpPr>
          <p:nvPr/>
        </p:nvSpPr>
        <p:spPr bwMode="auto">
          <a:xfrm>
            <a:off x="2809698" y="246529"/>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M</a:t>
            </a:r>
            <a:r>
              <a:rPr lang="vi-VN"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ỘT SỐ THÔNG TIN VÀ CHỈ SỐ QUAN TRỌNG </a:t>
            </a:r>
            <a:endParaRPr lang="en-US"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F1AF-D99B-40B0-9681-2A93B2059C95}"/>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39</a:t>
            </a:fld>
            <a:endParaRPr/>
          </a:p>
        </p:txBody>
      </p:sp>
      <p:sp>
        <p:nvSpPr>
          <p:cNvPr id="5" name="Content Placeholder 2">
            <a:extLst>
              <a:ext uri="{FF2B5EF4-FFF2-40B4-BE49-F238E27FC236}">
                <a16:creationId xmlns:a16="http://schemas.microsoft.com/office/drawing/2014/main" id="{C0FB1D4E-D777-468D-B360-18D47D21ECD2}"/>
              </a:ext>
            </a:extLst>
          </p:cNvPr>
          <p:cNvSpPr txBox="1">
            <a:spLocks/>
          </p:cNvSpPr>
          <p:nvPr/>
        </p:nvSpPr>
        <p:spPr>
          <a:xfrm>
            <a:off x="1761564" y="1842247"/>
            <a:ext cx="9820836" cy="397168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rgbClr val="953734"/>
              </a:buClr>
              <a:buSzPts val="2800"/>
              <a:buFont typeface="Arial"/>
              <a:buChar char="•"/>
              <a:defRPr sz="2800" b="0" i="0" u="none" strike="noStrike" cap="none">
                <a:solidFill>
                  <a:schemeClr val="accent1"/>
                </a:solidFill>
                <a:latin typeface="Tahoma"/>
                <a:ea typeface="Tahoma"/>
                <a:cs typeface="Tahoma"/>
                <a:sym typeface="Tahoma"/>
              </a:defRPr>
            </a:lvl1pPr>
            <a:lvl2pPr marL="914400" marR="0" lvl="1"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2pPr>
            <a:lvl3pPr marL="1371600" marR="0" lvl="2"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3pPr>
            <a:lvl4pPr marL="1828800" marR="0" lvl="3"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4pPr>
            <a:lvl5pPr marL="2286000" marR="0" lvl="4"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9pPr>
          </a:lstStyle>
          <a:p>
            <a:pPr marL="46037" indent="0" algn="just">
              <a:buFont typeface="Arial"/>
              <a:buNone/>
            </a:pPr>
            <a:r>
              <a:rPr lang="vi-VN" b="1" dirty="0">
                <a:latin typeface="+mj-lt"/>
                <a:cs typeface="Arial" charset="0"/>
              </a:rPr>
              <a:t>Sinh viên </a:t>
            </a:r>
            <a:r>
              <a:rPr lang="en-US" b="1" dirty="0" err="1">
                <a:latin typeface="+mj-lt"/>
                <a:cs typeface="Arial" charset="0"/>
              </a:rPr>
              <a:t>tốt</a:t>
            </a:r>
            <a:r>
              <a:rPr lang="en-US" b="1" dirty="0">
                <a:latin typeface="+mj-lt"/>
                <a:cs typeface="Arial" charset="0"/>
              </a:rPr>
              <a:t> </a:t>
            </a:r>
            <a:r>
              <a:rPr lang="en-US" b="1" dirty="0" err="1">
                <a:latin typeface="+mj-lt"/>
                <a:cs typeface="Arial" charset="0"/>
              </a:rPr>
              <a:t>nghiệp</a:t>
            </a:r>
            <a:r>
              <a:rPr lang="en-US" b="1" dirty="0">
                <a:latin typeface="+mj-lt"/>
                <a:cs typeface="Arial" charset="0"/>
              </a:rPr>
              <a:t> </a:t>
            </a:r>
            <a:r>
              <a:rPr lang="en-US" b="1" dirty="0" err="1">
                <a:latin typeface="+mj-lt"/>
                <a:cs typeface="Arial" charset="0"/>
              </a:rPr>
              <a:t>năm</a:t>
            </a:r>
            <a:r>
              <a:rPr lang="en-US" b="1" dirty="0">
                <a:latin typeface="+mj-lt"/>
                <a:cs typeface="Arial" charset="0"/>
              </a:rPr>
              <a:t> 2022 </a:t>
            </a:r>
            <a:r>
              <a:rPr lang="vi-VN" b="1" dirty="0">
                <a:latin typeface="+mj-lt"/>
                <a:cs typeface="Arial" charset="0"/>
              </a:rPr>
              <a:t>có việc làm trong năm đầu tiên sau khi tốt nghiệp</a:t>
            </a:r>
            <a:r>
              <a:rPr lang="en-US" b="1" dirty="0">
                <a:latin typeface="+mj-lt"/>
                <a:cs typeface="Arial" charset="0"/>
              </a:rPr>
              <a:t> </a:t>
            </a:r>
            <a:r>
              <a:rPr lang="vi-VN" b="1" dirty="0">
                <a:latin typeface="+mj-lt"/>
                <a:cs typeface="Arial" charset="0"/>
              </a:rPr>
              <a:t>:</a:t>
            </a:r>
            <a:endParaRPr lang="en-US" dirty="0">
              <a:latin typeface="+mj-lt"/>
              <a:cs typeface="Arial" charset="0"/>
            </a:endParaRPr>
          </a:p>
          <a:p>
            <a:pPr algn="just"/>
            <a:r>
              <a:rPr lang="vi-VN" dirty="0">
                <a:latin typeface="+mj-lt"/>
                <a:cs typeface="Arial" charset="0"/>
              </a:rPr>
              <a:t>Tỷ lệ SV có việc (%): </a:t>
            </a:r>
            <a:r>
              <a:rPr lang="en-US" dirty="0">
                <a:latin typeface="+mj-lt"/>
                <a:cs typeface="Times New Roman" panose="02020603050405020304" pitchFamily="18" charset="0"/>
              </a:rPr>
              <a:t>80,1 (</a:t>
            </a:r>
            <a:r>
              <a:rPr lang="en-US" dirty="0" err="1">
                <a:latin typeface="+mj-lt"/>
                <a:cs typeface="Times New Roman" panose="02020603050405020304" pitchFamily="18" charset="0"/>
              </a:rPr>
              <a:t>cao</a:t>
            </a:r>
            <a:r>
              <a:rPr lang="en-US" dirty="0">
                <a:latin typeface="+mj-lt"/>
                <a:cs typeface="Times New Roman" panose="02020603050405020304" pitchFamily="18" charset="0"/>
              </a:rPr>
              <a:t> </a:t>
            </a:r>
            <a:r>
              <a:rPr lang="en-US" dirty="0" err="1">
                <a:latin typeface="+mj-lt"/>
                <a:cs typeface="Times New Roman" panose="02020603050405020304" pitchFamily="18" charset="0"/>
              </a:rPr>
              <a:t>hơn</a:t>
            </a:r>
            <a:r>
              <a:rPr lang="en-US" dirty="0">
                <a:latin typeface="+mj-lt"/>
                <a:cs typeface="Times New Roman" panose="02020603050405020304" pitchFamily="18" charset="0"/>
              </a:rPr>
              <a:t> </a:t>
            </a:r>
            <a:r>
              <a:rPr lang="en-US" dirty="0" err="1">
                <a:latin typeface="+mj-lt"/>
                <a:cs typeface="Times New Roman" panose="02020603050405020304" pitchFamily="18" charset="0"/>
              </a:rPr>
              <a:t>quy</a:t>
            </a:r>
            <a:r>
              <a:rPr lang="en-US" dirty="0">
                <a:latin typeface="+mj-lt"/>
                <a:cs typeface="Times New Roman" panose="02020603050405020304" pitchFamily="18" charset="0"/>
              </a:rPr>
              <a:t> </a:t>
            </a:r>
            <a:r>
              <a:rPr lang="en-US" dirty="0" err="1">
                <a:latin typeface="+mj-lt"/>
                <a:cs typeface="Times New Roman" panose="02020603050405020304" pitchFamily="18" charset="0"/>
              </a:rPr>
              <a:t>định</a:t>
            </a:r>
            <a:r>
              <a:rPr lang="en-US" dirty="0">
                <a:latin typeface="+mj-lt"/>
                <a:cs typeface="Times New Roman" panose="02020603050405020304" pitchFamily="18" charset="0"/>
              </a:rPr>
              <a:t> </a:t>
            </a:r>
            <a:r>
              <a:rPr lang="en-US" dirty="0" err="1">
                <a:latin typeface="+mj-lt"/>
                <a:cs typeface="Times New Roman" panose="02020603050405020304" pitchFamily="18" charset="0"/>
              </a:rPr>
              <a:t>của</a:t>
            </a:r>
            <a:r>
              <a:rPr lang="en-US" dirty="0">
                <a:latin typeface="+mj-lt"/>
                <a:cs typeface="Times New Roman" panose="02020603050405020304" pitchFamily="18" charset="0"/>
              </a:rPr>
              <a:t> </a:t>
            </a:r>
            <a:r>
              <a:rPr lang="en-US" dirty="0" err="1">
                <a:latin typeface="+mj-lt"/>
                <a:cs typeface="Times New Roman" panose="02020603050405020304" pitchFamily="18" charset="0"/>
              </a:rPr>
              <a:t>Bộ</a:t>
            </a:r>
            <a:r>
              <a:rPr lang="en-US" dirty="0">
                <a:latin typeface="+mj-lt"/>
                <a:cs typeface="Times New Roman" panose="02020603050405020304" pitchFamily="18" charset="0"/>
              </a:rPr>
              <a:t> GD&amp;ĐT </a:t>
            </a:r>
            <a:r>
              <a:rPr lang="en-US" dirty="0" err="1">
                <a:latin typeface="+mj-lt"/>
                <a:cs typeface="Times New Roman" panose="02020603050405020304" pitchFamily="18" charset="0"/>
              </a:rPr>
              <a:t>là</a:t>
            </a:r>
            <a:r>
              <a:rPr lang="en-US" dirty="0">
                <a:latin typeface="+mj-lt"/>
                <a:cs typeface="Times New Roman" panose="02020603050405020304" pitchFamily="18" charset="0"/>
              </a:rPr>
              <a:t> &gt;=70%)</a:t>
            </a:r>
          </a:p>
          <a:p>
            <a:pPr algn="just"/>
            <a:r>
              <a:rPr lang="vi-VN" dirty="0">
                <a:latin typeface="+mj-lt"/>
                <a:cs typeface="Arial" charset="0"/>
              </a:rPr>
              <a:t>Tỷ lệ SV </a:t>
            </a:r>
            <a:r>
              <a:rPr lang="en-US" dirty="0" err="1">
                <a:latin typeface="+mj-lt"/>
                <a:cs typeface="Arial" charset="0"/>
              </a:rPr>
              <a:t>chưa</a:t>
            </a:r>
            <a:r>
              <a:rPr lang="en-US" dirty="0">
                <a:latin typeface="+mj-lt"/>
                <a:cs typeface="Arial" charset="0"/>
              </a:rPr>
              <a:t> </a:t>
            </a:r>
            <a:r>
              <a:rPr lang="vi-VN" dirty="0">
                <a:latin typeface="+mj-lt"/>
                <a:cs typeface="Arial" charset="0"/>
              </a:rPr>
              <a:t>có việc làm (%): </a:t>
            </a:r>
            <a:r>
              <a:rPr lang="en-US" dirty="0">
                <a:latin typeface="+mj-lt"/>
                <a:cs typeface="Times New Roman" panose="02020603050405020304" pitchFamily="18" charset="0"/>
              </a:rPr>
              <a:t>19,9</a:t>
            </a:r>
          </a:p>
          <a:p>
            <a:pPr algn="just"/>
            <a:r>
              <a:rPr lang="vi-VN" dirty="0">
                <a:latin typeface="+mj-lt"/>
                <a:cs typeface="Arial" charset="0"/>
              </a:rPr>
              <a:t>Thu nhập bình quân/tháng của SV có việc làm (triệu VNĐ): </a:t>
            </a:r>
            <a:r>
              <a:rPr lang="en-US" dirty="0">
                <a:latin typeface="+mj-lt"/>
                <a:cs typeface="Times New Roman" panose="02020603050405020304" pitchFamily="18" charset="0"/>
              </a:rPr>
              <a:t>5</a:t>
            </a:r>
            <a:r>
              <a:rPr lang="vi-VN" dirty="0">
                <a:latin typeface="+mj-lt"/>
                <a:cs typeface="Times New Roman" panose="02020603050405020304" pitchFamily="18" charset="0"/>
              </a:rPr>
              <a:t>,</a:t>
            </a:r>
            <a:r>
              <a:rPr lang="en-US" dirty="0">
                <a:latin typeface="+mj-lt"/>
                <a:cs typeface="Times New Roman" panose="02020603050405020304" pitchFamily="18" charset="0"/>
              </a:rPr>
              <a:t>9</a:t>
            </a:r>
          </a:p>
          <a:p>
            <a:pPr marL="0" indent="0">
              <a:buFont typeface="Arial"/>
              <a:buNone/>
            </a:pPr>
            <a:endParaRPr lang="en-US" b="1" i="1" dirty="0"/>
          </a:p>
        </p:txBody>
      </p:sp>
      <p:sp>
        <p:nvSpPr>
          <p:cNvPr id="6" name="Rectangle 89">
            <a:extLst>
              <a:ext uri="{FF2B5EF4-FFF2-40B4-BE49-F238E27FC236}">
                <a16:creationId xmlns:a16="http://schemas.microsoft.com/office/drawing/2014/main" id="{BB48C61E-07E8-472C-B931-37D997D9BF45}"/>
              </a:ext>
            </a:extLst>
          </p:cNvPr>
          <p:cNvSpPr>
            <a:spLocks noChangeArrowheads="1"/>
          </p:cNvSpPr>
          <p:nvPr/>
        </p:nvSpPr>
        <p:spPr bwMode="auto">
          <a:xfrm>
            <a:off x="2677176" y="784411"/>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en-US"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M</a:t>
            </a:r>
            <a:r>
              <a:rPr lang="vi-VN"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ỘT SỐ THÔNG TIN VÀ CHỈ SỐ QUAN TRỌNG </a:t>
            </a:r>
            <a:endParaRPr lang="en-US"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74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10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1000"/>
                                        <p:tgtEl>
                                          <p:spTgt spid="5">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1000"/>
                                        <p:tgtEl>
                                          <p:spTgt spid="5">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5"/>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p>
            <a:pPr marL="0" lvl="0" indent="0" algn="l" rtl="0">
              <a:lnSpc>
                <a:spcPct val="100000"/>
              </a:lnSpc>
              <a:spcBef>
                <a:spcPts val="0"/>
              </a:spcBef>
              <a:spcAft>
                <a:spcPts val="0"/>
              </a:spcAft>
              <a:buSzPts val="1200"/>
              <a:buNone/>
            </a:pPr>
            <a:r>
              <a:rPr lang="en-US"/>
              <a:t>| </a:t>
            </a:r>
            <a:fld id="{00000000-1234-1234-1234-123412341234}" type="slidenum">
              <a:rPr lang="en-US"/>
              <a:t>4</a:t>
            </a:fld>
            <a:endParaRPr/>
          </a:p>
        </p:txBody>
      </p:sp>
      <p:sp>
        <p:nvSpPr>
          <p:cNvPr id="15" name="Content Placeholder 2">
            <a:extLst>
              <a:ext uri="{FF2B5EF4-FFF2-40B4-BE49-F238E27FC236}">
                <a16:creationId xmlns:a16="http://schemas.microsoft.com/office/drawing/2014/main" id="{3E506AFA-6316-4105-9359-E012DE70C41E}"/>
              </a:ext>
            </a:extLst>
          </p:cNvPr>
          <p:cNvSpPr txBox="1">
            <a:spLocks/>
          </p:cNvSpPr>
          <p:nvPr/>
        </p:nvSpPr>
        <p:spPr>
          <a:xfrm>
            <a:off x="1408818" y="1975556"/>
            <a:ext cx="10376782" cy="434622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rgbClr val="953734"/>
              </a:buClr>
              <a:buSzPts val="2800"/>
              <a:buFont typeface="Arial"/>
              <a:buChar char="•"/>
              <a:defRPr sz="2800" b="0" i="0" u="none" strike="noStrike" cap="none">
                <a:solidFill>
                  <a:schemeClr val="accent1"/>
                </a:solidFill>
                <a:latin typeface="Tahoma"/>
                <a:ea typeface="Tahoma"/>
                <a:cs typeface="Tahoma"/>
                <a:sym typeface="Tahoma"/>
              </a:defRPr>
            </a:lvl1pPr>
            <a:lvl2pPr marL="914400" marR="0" lvl="1"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2pPr>
            <a:lvl3pPr marL="1371600" marR="0" lvl="2" indent="-393700" algn="l" rtl="0">
              <a:lnSpc>
                <a:spcPct val="100000"/>
              </a:lnSpc>
              <a:spcBef>
                <a:spcPts val="520"/>
              </a:spcBef>
              <a:spcAft>
                <a:spcPts val="0"/>
              </a:spcAft>
              <a:buClr>
                <a:schemeClr val="accent1"/>
              </a:buClr>
              <a:buSzPts val="2600"/>
              <a:buFont typeface="Arial"/>
              <a:buChar char="•"/>
              <a:defRPr sz="2600" b="0" i="0" u="none" strike="noStrike" cap="none">
                <a:solidFill>
                  <a:schemeClr val="accent1"/>
                </a:solidFill>
                <a:latin typeface="Tahoma"/>
                <a:ea typeface="Tahoma"/>
                <a:cs typeface="Tahoma"/>
                <a:sym typeface="Tahoma"/>
              </a:defRPr>
            </a:lvl3pPr>
            <a:lvl4pPr marL="1828800" marR="0" lvl="3"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4pPr>
            <a:lvl5pPr marL="2286000" marR="0" lvl="4" indent="-342900" algn="l" rtl="0">
              <a:lnSpc>
                <a:spcPct val="100000"/>
              </a:lnSpc>
              <a:spcBef>
                <a:spcPts val="360"/>
              </a:spcBef>
              <a:spcAft>
                <a:spcPts val="0"/>
              </a:spcAft>
              <a:buClr>
                <a:schemeClr val="accent1"/>
              </a:buClr>
              <a:buSzPts val="1800"/>
              <a:buFont typeface="Arial"/>
              <a:buChar char="»"/>
              <a:defRPr sz="2000" b="0" i="0" u="none" strike="noStrike" cap="none">
                <a:solidFill>
                  <a:schemeClr val="accent1"/>
                </a:solidFill>
                <a:latin typeface="Tahoma"/>
                <a:ea typeface="Tahoma"/>
                <a:cs typeface="Tahoma"/>
                <a:sym typeface="Tahoma"/>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ahoma"/>
                <a:ea typeface="Tahoma"/>
                <a:cs typeface="Tahoma"/>
                <a:sym typeface="Tahoma"/>
              </a:defRPr>
            </a:lvl9pPr>
          </a:lstStyle>
          <a:p>
            <a:pPr marL="109728" indent="0" algn="just">
              <a:buFont typeface="Arial"/>
              <a:buNone/>
              <a:defRPr/>
            </a:pPr>
            <a:r>
              <a:rPr lang="en-US" sz="2400" dirty="0">
                <a:latin typeface="Arial" pitchFamily="34" charset="0"/>
                <a:cs typeface="Arial" pitchFamily="34" charset="0"/>
              </a:rPr>
              <a:t>1.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lượng</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solidFill>
                  <a:srgbClr val="FF0000"/>
                </a:solidFill>
                <a:latin typeface="Arial" pitchFamily="34" charset="0"/>
                <a:cs typeface="Arial" pitchFamily="34" charset="0"/>
              </a:rPr>
              <a:t>sự</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đáp</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ứng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mục</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tiêu</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đề</a:t>
            </a:r>
            <a:r>
              <a:rPr lang="en-US" sz="2400" dirty="0">
                <a:solidFill>
                  <a:srgbClr val="FF0000"/>
                </a:solidFill>
                <a:latin typeface="Arial" pitchFamily="34" charset="0"/>
                <a:cs typeface="Arial" pitchFamily="34" charset="0"/>
              </a:rPr>
              <a:t> ra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đáp</a:t>
            </a:r>
            <a:r>
              <a:rPr lang="en-US" sz="2400" dirty="0">
                <a:latin typeface="Arial" pitchFamily="34" charset="0"/>
                <a:cs typeface="Arial" pitchFamily="34" charset="0"/>
              </a:rPr>
              <a:t> </a:t>
            </a:r>
            <a:r>
              <a:rPr lang="en-US" sz="2400" dirty="0" err="1">
                <a:latin typeface="Arial" pitchFamily="34" charset="0"/>
                <a:cs typeface="Arial" pitchFamily="34" charset="0"/>
              </a:rPr>
              <a:t>ứng</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yêu</a:t>
            </a:r>
            <a:r>
              <a:rPr lang="en-US" sz="2400" dirty="0">
                <a:latin typeface="Arial" pitchFamily="34" charset="0"/>
                <a:cs typeface="Arial" pitchFamily="34" charset="0"/>
              </a:rPr>
              <a:t> </a:t>
            </a:r>
            <a:r>
              <a:rPr lang="en-US" sz="2400" dirty="0" err="1">
                <a:latin typeface="Arial" pitchFamily="34" charset="0"/>
                <a:cs typeface="Arial" pitchFamily="34" charset="0"/>
              </a:rPr>
              <a:t>cầu</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Luật</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Luật</a:t>
            </a:r>
            <a:r>
              <a:rPr lang="en-US" sz="2400" dirty="0">
                <a:latin typeface="Arial" pitchFamily="34" charset="0"/>
                <a:cs typeface="Arial" pitchFamily="34" charset="0"/>
              </a:rPr>
              <a:t> </a:t>
            </a:r>
            <a:r>
              <a:rPr lang="en-US" sz="2400" dirty="0" err="1">
                <a:latin typeface="Arial" pitchFamily="34" charset="0"/>
                <a:cs typeface="Arial" pitchFamily="34" charset="0"/>
              </a:rPr>
              <a:t>sửa</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bổ</a:t>
            </a:r>
            <a:r>
              <a:rPr lang="en-US" sz="2400" dirty="0">
                <a:latin typeface="Arial" pitchFamily="34" charset="0"/>
                <a:cs typeface="Arial" pitchFamily="34" charset="0"/>
              </a:rPr>
              <a:t> sung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Luật</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Luật</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đại</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phù</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nhu</a:t>
            </a:r>
            <a:r>
              <a:rPr lang="en-US" sz="2400" dirty="0">
                <a:latin typeface="Arial" pitchFamily="34" charset="0"/>
                <a:cs typeface="Arial" pitchFamily="34" charset="0"/>
              </a:rPr>
              <a:t> </a:t>
            </a:r>
            <a:r>
              <a:rPr lang="en-US" sz="2400" dirty="0" err="1">
                <a:latin typeface="Arial" pitchFamily="34" charset="0"/>
                <a:cs typeface="Arial" pitchFamily="34" charset="0"/>
              </a:rPr>
              <a:t>cầu</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nhân</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sự</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kinh</a:t>
            </a:r>
            <a:r>
              <a:rPr lang="en-US" sz="2400" dirty="0">
                <a:latin typeface="Arial" pitchFamily="34" charset="0"/>
                <a:cs typeface="Arial" pitchFamily="34" charset="0"/>
              </a:rPr>
              <a:t> </a:t>
            </a:r>
            <a:r>
              <a:rPr lang="en-US" sz="2400" dirty="0" err="1">
                <a:latin typeface="Arial" pitchFamily="34" charset="0"/>
                <a:cs typeface="Arial" pitchFamily="34" charset="0"/>
              </a:rPr>
              <a:t>tế</a:t>
            </a:r>
            <a:r>
              <a:rPr lang="en-US" sz="2400" dirty="0">
                <a:latin typeface="Arial" pitchFamily="34" charset="0"/>
                <a:cs typeface="Arial" pitchFamily="34" charset="0"/>
              </a:rPr>
              <a:t> - </a:t>
            </a:r>
            <a:r>
              <a:rPr lang="en-US" sz="2400" dirty="0" err="1">
                <a:latin typeface="Arial" pitchFamily="34" charset="0"/>
                <a:cs typeface="Arial" pitchFamily="34" charset="0"/>
              </a:rPr>
              <a:t>xã</a:t>
            </a:r>
            <a:r>
              <a:rPr lang="en-US" sz="2400" dirty="0">
                <a:latin typeface="Arial" pitchFamily="34" charset="0"/>
                <a:cs typeface="Arial" pitchFamily="34" charset="0"/>
              </a:rPr>
              <a:t> </a:t>
            </a:r>
            <a:r>
              <a:rPr lang="en-US" sz="2400" dirty="0" err="1">
                <a:latin typeface="Arial" pitchFamily="34" charset="0"/>
                <a:cs typeface="Arial" pitchFamily="34" charset="0"/>
              </a:rPr>
              <a:t>hội</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địa</a:t>
            </a:r>
            <a:r>
              <a:rPr lang="en-US" sz="2400" dirty="0">
                <a:latin typeface="Arial" pitchFamily="34" charset="0"/>
                <a:cs typeface="Arial" pitchFamily="34" charset="0"/>
              </a:rPr>
              <a:t> </a:t>
            </a:r>
            <a:r>
              <a:rPr lang="en-US" sz="2400" dirty="0" err="1">
                <a:latin typeface="Arial" pitchFamily="34" charset="0"/>
                <a:cs typeface="Arial" pitchFamily="34" charset="0"/>
              </a:rPr>
              <a:t>phương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cả</a:t>
            </a:r>
            <a:r>
              <a:rPr lang="en-US" sz="2400" dirty="0">
                <a:latin typeface="Arial" pitchFamily="34" charset="0"/>
                <a:cs typeface="Arial" pitchFamily="34" charset="0"/>
              </a:rPr>
              <a:t> </a:t>
            </a:r>
            <a:r>
              <a:rPr lang="en-US" sz="2400" dirty="0" err="1">
                <a:latin typeface="Arial" pitchFamily="34" charset="0"/>
                <a:cs typeface="Arial" pitchFamily="34" charset="0"/>
              </a:rPr>
              <a:t>nước</a:t>
            </a:r>
            <a:r>
              <a:rPr lang="en-US" sz="2400" dirty="0">
                <a:latin typeface="Arial" pitchFamily="34" charset="0"/>
                <a:cs typeface="Arial" pitchFamily="34" charset="0"/>
              </a:rPr>
              <a:t>.</a:t>
            </a:r>
          </a:p>
          <a:p>
            <a:pPr marL="109728" indent="0" algn="just">
              <a:buFont typeface="Arial"/>
              <a:buNone/>
              <a:defRPr/>
            </a:pPr>
            <a:r>
              <a:rPr lang="en-US" sz="2400" dirty="0">
                <a:latin typeface="Arial" pitchFamily="34" charset="0"/>
                <a:cs typeface="Arial" pitchFamily="34" charset="0"/>
              </a:rPr>
              <a:t>2. “</a:t>
            </a:r>
            <a:r>
              <a:rPr lang="en-US" sz="2400" dirty="0" err="1">
                <a:latin typeface="Arial" pitchFamily="34" charset="0"/>
                <a:cs typeface="Arial" pitchFamily="34" charset="0"/>
              </a:rPr>
              <a:t>Kiểm</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lượng</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solidFill>
                  <a:srgbClr val="FF0000"/>
                </a:solidFill>
                <a:latin typeface="Arial" pitchFamily="34" charset="0"/>
                <a:cs typeface="Arial" pitchFamily="34" charset="0"/>
              </a:rPr>
              <a:t>đánh</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giá</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và</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công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nhận</a:t>
            </a:r>
            <a:r>
              <a:rPr lang="en-US" sz="2400" dirty="0">
                <a:solidFill>
                  <a:srgbClr val="FF0000"/>
                </a:solidFill>
                <a:latin typeface="Arial" pitchFamily="34" charset="0"/>
                <a:cs typeface="Arial" pitchFamily="34" charset="0"/>
              </a:rPr>
              <a:t> </a:t>
            </a:r>
            <a:r>
              <a:rPr lang="en-US" sz="2400" dirty="0" err="1">
                <a:latin typeface="Arial" pitchFamily="34" charset="0"/>
                <a:cs typeface="Arial" pitchFamily="34" charset="0"/>
              </a:rPr>
              <a:t>mức</a:t>
            </a:r>
            <a:r>
              <a:rPr lang="en-US" sz="2400" dirty="0">
                <a:latin typeface="Arial" pitchFamily="34" charset="0"/>
                <a:cs typeface="Arial" pitchFamily="34" charset="0"/>
              </a:rPr>
              <a:t> </a:t>
            </a:r>
            <a:r>
              <a:rPr lang="en-US" sz="2400" dirty="0" err="1">
                <a:latin typeface="Arial" pitchFamily="34" charset="0"/>
                <a:cs typeface="Arial" pitchFamily="34" charset="0"/>
              </a:rPr>
              <a:t>độ</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mục</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đối</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nhà</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khác</a:t>
            </a:r>
            <a:r>
              <a:rPr lang="en-US" sz="2400" dirty="0">
                <a:latin typeface="Arial" pitchFamily="34" charset="0"/>
                <a:cs typeface="Arial" pitchFamily="34" charset="0"/>
              </a:rPr>
              <a:t>. </a:t>
            </a:r>
            <a:r>
              <a:rPr lang="en-US" sz="2400" dirty="0" err="1">
                <a:latin typeface="Arial" pitchFamily="34" charset="0"/>
                <a:cs typeface="Arial" pitchFamily="34" charset="0"/>
              </a:rPr>
              <a:t>Kiểm</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lượng</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gồm</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kiểm</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lượng</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gọi</a:t>
            </a:r>
            <a:r>
              <a:rPr lang="en-US" sz="2400" dirty="0">
                <a:latin typeface="Arial" pitchFamily="34" charset="0"/>
                <a:cs typeface="Arial" pitchFamily="34" charset="0"/>
              </a:rPr>
              <a:t> </a:t>
            </a:r>
            <a:r>
              <a:rPr lang="en-US" sz="2400" dirty="0" err="1">
                <a:latin typeface="Arial" pitchFamily="34" charset="0"/>
                <a:cs typeface="Arial" pitchFamily="34" charset="0"/>
              </a:rPr>
              <a:t>tắt</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kiểm</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kiểm</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lượng</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gọi</a:t>
            </a:r>
            <a:r>
              <a:rPr lang="en-US" sz="2400" dirty="0">
                <a:latin typeface="Arial" pitchFamily="34" charset="0"/>
                <a:cs typeface="Arial" pitchFamily="34" charset="0"/>
              </a:rPr>
              <a:t> </a:t>
            </a:r>
            <a:r>
              <a:rPr lang="en-US" sz="2400" dirty="0" err="1">
                <a:latin typeface="Arial" pitchFamily="34" charset="0"/>
                <a:cs typeface="Arial" pitchFamily="34" charset="0"/>
              </a:rPr>
              <a:t>tắt</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kiểm</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a:latin typeface="Arial" pitchFamily="34" charset="0"/>
                <a:cs typeface="Arial" pitchFamily="34" charset="0"/>
              </a:rPr>
              <a:t>chương</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p>
          <a:p>
            <a:pPr algn="ctr">
              <a:spcAft>
                <a:spcPct val="0"/>
              </a:spcAft>
              <a:buClr>
                <a:srgbClr val="A7EA52"/>
              </a:buClr>
              <a:buFont typeface="Arial" charset="0"/>
              <a:buNone/>
            </a:pPr>
            <a:endParaRPr lang="en-US" sz="2400" dirty="0">
              <a:latin typeface="Times New Roman" pitchFamily="18" charset="0"/>
              <a:cs typeface="Times New Roman" pitchFamily="18" charset="0"/>
            </a:endParaRPr>
          </a:p>
        </p:txBody>
      </p:sp>
      <p:sp>
        <p:nvSpPr>
          <p:cNvPr id="16" name="Rectangle 89">
            <a:extLst>
              <a:ext uri="{FF2B5EF4-FFF2-40B4-BE49-F238E27FC236}">
                <a16:creationId xmlns:a16="http://schemas.microsoft.com/office/drawing/2014/main" id="{79A694D9-E7E4-4BAF-A58C-74891ABBD84A}"/>
              </a:ext>
            </a:extLst>
          </p:cNvPr>
          <p:cNvSpPr>
            <a:spLocks noChangeArrowheads="1"/>
          </p:cNvSpPr>
          <p:nvPr/>
        </p:nvSpPr>
        <p:spPr bwMode="auto">
          <a:xfrm>
            <a:off x="2170251" y="679334"/>
            <a:ext cx="9162311" cy="523220"/>
          </a:xfrm>
          <a:prstGeom prst="rect">
            <a:avLst/>
          </a:prstGeom>
          <a:noFill/>
          <a:ln>
            <a:noFill/>
          </a:ln>
        </p:spPr>
        <p:txBody>
          <a:bodyPr wrap="square" anchor="ctr">
            <a:spAutoFit/>
          </a:bodyP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GIỚI THIỆU CHUNG VỀ ĐBCL TRONG GIÁO DỤC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Google Shape;175;p1">
            <a:extLst>
              <a:ext uri="{FF2B5EF4-FFF2-40B4-BE49-F238E27FC236}">
                <a16:creationId xmlns:a16="http://schemas.microsoft.com/office/drawing/2014/main" id="{E997F282-4D0C-F2E1-2B72-E0671104B232}"/>
              </a:ext>
            </a:extLst>
          </p:cNvPr>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SzPts val="1400"/>
              <a:buNone/>
            </a:pPr>
            <a:r>
              <a:rPr lang="en-US" dirty="0"/>
              <a:t>agu.edu.vn | 24/09/2024</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FAC2A-5A8E-438A-AB90-FD52241EFA97}"/>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40</a:t>
            </a:fld>
            <a:endParaRPr/>
          </a:p>
        </p:txBody>
      </p:sp>
      <p:sp>
        <p:nvSpPr>
          <p:cNvPr id="5" name="Rectangle 2">
            <a:extLst>
              <a:ext uri="{FF2B5EF4-FFF2-40B4-BE49-F238E27FC236}">
                <a16:creationId xmlns:a16="http://schemas.microsoft.com/office/drawing/2014/main" id="{E6F3E7F6-C2A8-492C-8D14-82667385DD3D}"/>
              </a:ext>
            </a:extLst>
          </p:cNvPr>
          <p:cNvSpPr>
            <a:spLocks noGrp="1" noChangeArrowheads="1"/>
          </p:cNvSpPr>
          <p:nvPr>
            <p:ph type="title"/>
          </p:nvPr>
        </p:nvSpPr>
        <p:spPr>
          <a:xfrm>
            <a:off x="2205318" y="0"/>
            <a:ext cx="9377082" cy="2191871"/>
          </a:xfrm>
        </p:spPr>
        <p:txBody>
          <a:bodyPr>
            <a:normAutofit/>
          </a:bodyPr>
          <a:lstStyle/>
          <a:p>
            <a:pPr algn="ctr" eaLnBrk="1" fontAlgn="base" hangingPunct="1">
              <a:lnSpc>
                <a:spcPct val="120000"/>
              </a:lnSpc>
              <a:spcAft>
                <a:spcPct val="0"/>
              </a:spcAft>
            </a:pPr>
            <a:r>
              <a:rPr lang="en-US" sz="2600" dirty="0">
                <a:solidFill>
                  <a:srgbClr val="FF0000"/>
                </a:solidFill>
                <a:latin typeface="Times New Roman" panose="02020603050405020304" pitchFamily="18" charset="0"/>
                <a:cs typeface="Times New Roman" panose="02020603050405020304" pitchFamily="18" charset="0"/>
              </a:rPr>
              <a:t>HƯỚNG DẪN SINH VIÊN LẤY Ý KIẾN PHẢN HỒI VỀ HOẠT ĐỘNG GIẢNG DẠY CỦA GIẢNG VIÊN VÀ HOẠT ĐỘNG HỖ TRỢ ĐÀO TẠO CỦA NHÀ TRƯỜNG </a:t>
            </a:r>
            <a:br>
              <a:rPr lang="en-US" sz="2600" dirty="0">
                <a:solidFill>
                  <a:srgbClr val="FF0000"/>
                </a:solidFill>
                <a:latin typeface="Times New Roman" panose="02020603050405020304" pitchFamily="18" charset="0"/>
                <a:cs typeface="Times New Roman" panose="02020603050405020304" pitchFamily="18" charset="0"/>
              </a:rPr>
            </a:br>
            <a:r>
              <a:rPr lang="en-US" sz="2600" dirty="0">
                <a:solidFill>
                  <a:srgbClr val="FF0000"/>
                </a:solidFill>
                <a:latin typeface="Times New Roman" panose="02020603050405020304" pitchFamily="18" charset="0"/>
                <a:cs typeface="Times New Roman" panose="02020603050405020304" pitchFamily="18" charset="0"/>
              </a:rPr>
              <a:t>NĂM HỌC 2024-2025</a:t>
            </a:r>
          </a:p>
        </p:txBody>
      </p:sp>
      <p:sp>
        <p:nvSpPr>
          <p:cNvPr id="6" name="TextBox 5">
            <a:extLst>
              <a:ext uri="{FF2B5EF4-FFF2-40B4-BE49-F238E27FC236}">
                <a16:creationId xmlns:a16="http://schemas.microsoft.com/office/drawing/2014/main" id="{FDFAA43D-2407-4AAD-9B2F-1F0F033B42B0}"/>
              </a:ext>
            </a:extLst>
          </p:cNvPr>
          <p:cNvSpPr txBox="1"/>
          <p:nvPr/>
        </p:nvSpPr>
        <p:spPr>
          <a:xfrm>
            <a:off x="1178859" y="2191871"/>
            <a:ext cx="10157012" cy="1420774"/>
          </a:xfrm>
          <a:prstGeom prst="rect">
            <a:avLst/>
          </a:prstGeom>
          <a:noFill/>
        </p:spPr>
        <p:txBody>
          <a:bodyPr wrap="square">
            <a:spAutoFit/>
          </a:bodyPr>
          <a:lstStyle/>
          <a:p>
            <a:pPr algn="just">
              <a:lnSpc>
                <a:spcPct val="130000"/>
              </a:lnSpc>
            </a:pPr>
            <a:r>
              <a:rPr lang="en-US" sz="2600" dirty="0" err="1">
                <a:effectLst/>
                <a:latin typeface="Times New Roman" panose="02020603050405020304" pitchFamily="18" charset="0"/>
                <a:ea typeface="Times New Roman" panose="02020603050405020304" pitchFamily="18" charset="0"/>
              </a:rPr>
              <a:t>Sinh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viên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thực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hiện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tuần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tự</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theo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bước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dưới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đây</a:t>
            </a:r>
            <a:r>
              <a:rPr lang="en-US" sz="2600" dirty="0">
                <a:effectLst/>
                <a:latin typeface="Times New Roman" panose="02020603050405020304" pitchFamily="18" charset="0"/>
                <a:ea typeface="Times New Roman" panose="02020603050405020304" pitchFamily="18" charset="0"/>
              </a:rPr>
              <a:t>:</a:t>
            </a:r>
          </a:p>
          <a:p>
            <a:pPr marL="342900" indent="-342900" algn="just">
              <a:lnSpc>
                <a:spcPct val="130000"/>
              </a:lnSpc>
              <a:buAutoNum type="arabicParenBoth"/>
            </a:pPr>
            <a:r>
              <a:rPr lang="en-US" sz="2600" b="1" dirty="0" err="1">
                <a:effectLst/>
                <a:latin typeface="Times New Roman" panose="02020603050405020304" pitchFamily="18" charset="0"/>
                <a:ea typeface="Times New Roman" panose="02020603050405020304" pitchFamily="18" charset="0"/>
              </a:rPr>
              <a:t>Bước</a:t>
            </a:r>
            <a:r>
              <a:rPr lang="en-US" sz="2600" b="1" dirty="0">
                <a:effectLst/>
                <a:latin typeface="Times New Roman" panose="02020603050405020304" pitchFamily="18" charset="0"/>
                <a:ea typeface="Times New Roman" panose="02020603050405020304" pitchFamily="18" charset="0"/>
              </a:rPr>
              <a:t> 1:</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trang</a:t>
            </a:r>
            <a:r>
              <a:rPr lang="en-US" sz="2600" dirty="0">
                <a:effectLst/>
                <a:latin typeface="Times New Roman" panose="02020603050405020304" pitchFamily="18" charset="0"/>
                <a:ea typeface="Times New Roman" panose="02020603050405020304" pitchFamily="18" charset="0"/>
              </a:rPr>
              <a:t> web:  </a:t>
            </a:r>
            <a:r>
              <a:rPr lang="en-US" sz="26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a:t>
            </a:r>
            <a:r>
              <a:rPr lang="en-US" sz="2600" u="sng"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regis.agu.edu.vn</a:t>
            </a:r>
            <a:endParaRPr lang="en-US" sz="26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30000"/>
              </a:lnSpc>
              <a:buAutoNum type="arabicParenBoth"/>
            </a:pPr>
            <a:endParaRPr lang="en-US" sz="1600" dirty="0">
              <a:effectLst/>
              <a:latin typeface="Times New Roman" panose="02020603050405020304" pitchFamily="18" charset="0"/>
              <a:ea typeface="Times New Roman" panose="02020603050405020304" pitchFamily="18" charset="0"/>
            </a:endParaRPr>
          </a:p>
        </p:txBody>
      </p:sp>
      <p:pic>
        <p:nvPicPr>
          <p:cNvPr id="7" name="Picture 6" descr="h01">
            <a:extLst>
              <a:ext uri="{FF2B5EF4-FFF2-40B4-BE49-F238E27FC236}">
                <a16:creationId xmlns:a16="http://schemas.microsoft.com/office/drawing/2014/main" id="{4C3382FA-41C8-47E1-AC39-AB2FEEE8400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22612" y="3765178"/>
            <a:ext cx="9713259" cy="1721222"/>
          </a:xfrm>
          <a:prstGeom prst="rect">
            <a:avLst/>
          </a:prstGeom>
          <a:noFill/>
          <a:ln w="9525" cmpd="sng">
            <a:solidFill>
              <a:srgbClr val="4F81BD"/>
            </a:solidFill>
            <a:miter lim="800000"/>
            <a:headEnd/>
            <a:tailEnd/>
          </a:ln>
          <a:effectLst/>
        </p:spPr>
      </p:pic>
    </p:spTree>
    <p:extLst>
      <p:ext uri="{BB962C8B-B14F-4D97-AF65-F5344CB8AC3E}">
        <p14:creationId xmlns:p14="http://schemas.microsoft.com/office/powerpoint/2010/main" val="20455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FAC2A-5A8E-438A-AB90-FD52241EFA97}"/>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41</a:t>
            </a:fld>
            <a:endParaRPr/>
          </a:p>
        </p:txBody>
      </p:sp>
      <p:sp>
        <p:nvSpPr>
          <p:cNvPr id="8" name="TextBox 7">
            <a:extLst>
              <a:ext uri="{FF2B5EF4-FFF2-40B4-BE49-F238E27FC236}">
                <a16:creationId xmlns:a16="http://schemas.microsoft.com/office/drawing/2014/main" id="{2341530C-328D-4443-9211-382DAB8AB1BD}"/>
              </a:ext>
            </a:extLst>
          </p:cNvPr>
          <p:cNvSpPr txBox="1"/>
          <p:nvPr/>
        </p:nvSpPr>
        <p:spPr>
          <a:xfrm>
            <a:off x="1546669" y="455850"/>
            <a:ext cx="7543800" cy="452496"/>
          </a:xfrm>
          <a:prstGeom prst="rect">
            <a:avLst/>
          </a:prstGeom>
          <a:noFill/>
        </p:spPr>
        <p:txBody>
          <a:bodyPr wrap="square">
            <a:spAutoFit/>
          </a:bodyPr>
          <a:lstStyle/>
          <a:p>
            <a:pPr algn="just">
              <a:lnSpc>
                <a:spcPct val="130000"/>
              </a:lnSpc>
            </a:pPr>
            <a:r>
              <a:rPr lang="en-US" sz="2000" b="1" dirty="0">
                <a:effectLst/>
                <a:latin typeface="Times New Roman" panose="02020603050405020304" pitchFamily="18" charset="0"/>
                <a:ea typeface="Times New Roman" panose="02020603050405020304" pitchFamily="18" charset="0"/>
              </a:rPr>
              <a:t>(2) </a:t>
            </a:r>
            <a:r>
              <a:rPr lang="en-US" sz="2000" b="1" dirty="0" err="1">
                <a:effectLst/>
                <a:latin typeface="Times New Roman" panose="02020603050405020304" pitchFamily="18" charset="0"/>
                <a:ea typeface="Times New Roman" panose="02020603050405020304" pitchFamily="18" charset="0"/>
              </a:rPr>
              <a:t>Bước</a:t>
            </a:r>
            <a:r>
              <a:rPr lang="en-US" sz="2000" b="1" dirty="0">
                <a:effectLst/>
                <a:latin typeface="Times New Roman" panose="02020603050405020304" pitchFamily="18" charset="0"/>
                <a:ea typeface="Times New Roman" panose="02020603050405020304" pitchFamily="18" charset="0"/>
              </a:rPr>
              <a:t> 2: </a:t>
            </a:r>
            <a:r>
              <a:rPr lang="en-US" sz="2000" dirty="0" err="1">
                <a:effectLst/>
                <a:latin typeface="Times New Roman" panose="02020603050405020304" pitchFamily="18" charset="0"/>
                <a:ea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đăng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nhập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khoản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rPr>
              <a:t>:</a:t>
            </a: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pic>
        <p:nvPicPr>
          <p:cNvPr id="9" name="Picture 8" descr="h02">
            <a:extLst>
              <a:ext uri="{FF2B5EF4-FFF2-40B4-BE49-F238E27FC236}">
                <a16:creationId xmlns:a16="http://schemas.microsoft.com/office/drawing/2014/main" id="{B1133020-A2DC-4233-99DC-DFCC22C512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09422" y="1002476"/>
            <a:ext cx="9768281" cy="1652824"/>
          </a:xfrm>
          <a:prstGeom prst="rect">
            <a:avLst/>
          </a:prstGeom>
          <a:noFill/>
          <a:ln w="3175" cmpd="sng">
            <a:solidFill>
              <a:srgbClr val="000000"/>
            </a:solidFill>
            <a:miter lim="800000"/>
            <a:headEnd/>
            <a:tailEnd/>
          </a:ln>
          <a:effectLst/>
        </p:spPr>
      </p:pic>
      <p:sp>
        <p:nvSpPr>
          <p:cNvPr id="10" name="TextBox 9">
            <a:extLst>
              <a:ext uri="{FF2B5EF4-FFF2-40B4-BE49-F238E27FC236}">
                <a16:creationId xmlns:a16="http://schemas.microsoft.com/office/drawing/2014/main" id="{52D2B837-41BB-43DB-A3EF-666EDF8D3AD0}"/>
              </a:ext>
            </a:extLst>
          </p:cNvPr>
          <p:cNvSpPr txBox="1"/>
          <p:nvPr/>
        </p:nvSpPr>
        <p:spPr>
          <a:xfrm>
            <a:off x="1507821" y="2774699"/>
            <a:ext cx="9971481" cy="1652825"/>
          </a:xfrm>
          <a:prstGeom prst="rect">
            <a:avLst/>
          </a:prstGeom>
          <a:noFill/>
        </p:spPr>
        <p:txBody>
          <a:bodyPr wrap="square">
            <a:spAutoFit/>
          </a:bodyPr>
          <a:lstStyle/>
          <a:p>
            <a:pPr indent="457200">
              <a:lnSpc>
                <a:spcPct val="130000"/>
              </a:lnSpc>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đăng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nhập</a:t>
            </a:r>
            <a:r>
              <a:rPr lang="en-US" sz="2000"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Mã</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số</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sinh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viên</a:t>
            </a:r>
            <a:r>
              <a:rPr lang="en-US" sz="2000" dirty="0">
                <a:effectLst/>
                <a:latin typeface="Times New Roman" panose="02020603050405020304" pitchFamily="18" charset="0"/>
                <a:ea typeface="Times New Roman" panose="02020603050405020304" pitchFamily="18" charset="0"/>
              </a:rPr>
              <a:t> </a:t>
            </a:r>
          </a:p>
          <a:p>
            <a:pPr indent="457200">
              <a:lnSpc>
                <a:spcPct val="130000"/>
              </a:lnSpc>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khẩu</a:t>
            </a:r>
            <a:r>
              <a:rPr lang="en-US" sz="2000"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Theo </a:t>
            </a:r>
            <a:r>
              <a:rPr lang="en-US" sz="2000" b="1" dirty="0" err="1">
                <a:effectLst/>
                <a:latin typeface="Times New Roman" panose="02020603050405020304" pitchFamily="18" charset="0"/>
                <a:ea typeface="Times New Roman" panose="02020603050405020304" pitchFamily="18" charset="0"/>
              </a:rPr>
              <a:t>quy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của</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Phòng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Đào</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tạo</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cấp</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cho</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sinh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viên</a:t>
            </a:r>
            <a:r>
              <a:rPr lang="en-US" sz="2000" dirty="0">
                <a:effectLst/>
                <a:latin typeface="Times New Roman" panose="02020603050405020304" pitchFamily="18" charset="0"/>
                <a:ea typeface="Times New Roman" panose="02020603050405020304" pitchFamily="18" charset="0"/>
              </a:rPr>
              <a:t>    </a:t>
            </a:r>
          </a:p>
          <a:p>
            <a:pPr algn="just">
              <a:lnSpc>
                <a:spcPct val="130000"/>
              </a:lnSpc>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Màn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xuất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danh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dành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lấy</a:t>
            </a:r>
            <a:r>
              <a:rPr lang="en-US" sz="2000" dirty="0">
                <a:effectLst/>
                <a:latin typeface="Times New Roman" panose="02020603050405020304" pitchFamily="18" charset="0"/>
                <a:ea typeface="Times New Roman" panose="02020603050405020304" pitchFamily="18" charset="0"/>
              </a:rPr>
              <a:t> ý </a:t>
            </a:r>
            <a:r>
              <a:rPr lang="en-US" sz="2000" dirty="0" err="1">
                <a:effectLst/>
                <a:latin typeface="Times New Roman" panose="02020603050405020304" pitchFamily="18" charset="0"/>
                <a:ea typeface="Times New Roman" panose="02020603050405020304" pitchFamily="18" charset="0"/>
              </a:rPr>
              <a:t>kiến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hồi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dạy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trường</a:t>
            </a:r>
            <a:r>
              <a:rPr lang="en-US" sz="2000" dirty="0">
                <a:effectLst/>
                <a:latin typeface="Times New Roman" panose="02020603050405020304" pitchFamily="18" charset="0"/>
                <a:ea typeface="Times New Roman" panose="02020603050405020304" pitchFamily="18" charset="0"/>
              </a:rPr>
              <a:t>.</a:t>
            </a:r>
          </a:p>
        </p:txBody>
      </p:sp>
      <p:pic>
        <p:nvPicPr>
          <p:cNvPr id="11" name="Picture 10">
            <a:extLst>
              <a:ext uri="{FF2B5EF4-FFF2-40B4-BE49-F238E27FC236}">
                <a16:creationId xmlns:a16="http://schemas.microsoft.com/office/drawing/2014/main" id="{396542E7-62F6-4641-9028-7B6A87787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3563" y="4592738"/>
            <a:ext cx="9768282" cy="1080745"/>
          </a:xfrm>
          <a:prstGeom prst="rect">
            <a:avLst/>
          </a:prstGeom>
          <a:noFill/>
          <a:ln w="3175" cmpd="sng">
            <a:solidFill>
              <a:srgbClr val="000000"/>
            </a:solidFill>
            <a:miter lim="800000"/>
            <a:headEnd/>
            <a:tailEnd/>
          </a:ln>
          <a:effectLst/>
        </p:spPr>
      </p:pic>
      <p:sp>
        <p:nvSpPr>
          <p:cNvPr id="12" name="TextBox 11">
            <a:extLst>
              <a:ext uri="{FF2B5EF4-FFF2-40B4-BE49-F238E27FC236}">
                <a16:creationId xmlns:a16="http://schemas.microsoft.com/office/drawing/2014/main" id="{8B4F37D4-A72C-4A82-AF57-A8BDE82EA6E3}"/>
              </a:ext>
            </a:extLst>
          </p:cNvPr>
          <p:cNvSpPr txBox="1"/>
          <p:nvPr/>
        </p:nvSpPr>
        <p:spPr>
          <a:xfrm>
            <a:off x="1404728" y="5700377"/>
            <a:ext cx="10177671" cy="852606"/>
          </a:xfrm>
          <a:prstGeom prst="rect">
            <a:avLst/>
          </a:prstGeom>
          <a:noFill/>
        </p:spPr>
        <p:txBody>
          <a:bodyPr wrap="square">
            <a:spAutoFit/>
          </a:bodyPr>
          <a:lstStyle/>
          <a:p>
            <a:pPr marL="88900" algn="just">
              <a:lnSpc>
                <a:spcPct val="130000"/>
              </a:lnSpc>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lấy</a:t>
            </a:r>
            <a:r>
              <a:rPr lang="en-US" sz="2000" dirty="0">
                <a:effectLst/>
                <a:latin typeface="Times New Roman" panose="02020603050405020304" pitchFamily="18" charset="0"/>
                <a:ea typeface="Times New Roman" panose="02020603050405020304" pitchFamily="18" charset="0"/>
              </a:rPr>
              <a:t> ý </a:t>
            </a:r>
            <a:r>
              <a:rPr lang="en-US" sz="2000" dirty="0" err="1">
                <a:effectLst/>
                <a:latin typeface="Times New Roman" panose="02020603050405020304" pitchFamily="18" charset="0"/>
                <a:ea typeface="Times New Roman" panose="02020603050405020304" pitchFamily="18" charset="0"/>
              </a:rPr>
              <a:t>kiến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dạy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hành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Bước</a:t>
            </a:r>
            <a:r>
              <a:rPr lang="en-US" sz="2000" b="1" dirty="0">
                <a:effectLst/>
                <a:latin typeface="Times New Roman" panose="02020603050405020304" pitchFamily="18" charset="0"/>
                <a:ea typeface="Times New Roman" panose="02020603050405020304" pitchFamily="18" charset="0"/>
              </a:rPr>
              <a:t> 3, </a:t>
            </a:r>
            <a:r>
              <a:rPr lang="en-US" sz="2000" b="1" dirty="0" err="1">
                <a:effectLst/>
                <a:latin typeface="Times New Roman" panose="02020603050405020304" pitchFamily="18" charset="0"/>
                <a:ea typeface="Times New Roman" panose="02020603050405020304" pitchFamily="18" charset="0"/>
              </a:rPr>
              <a:t>Bước</a:t>
            </a:r>
            <a:r>
              <a:rPr lang="en-US" sz="2000" b="1" dirty="0">
                <a:effectLst/>
                <a:latin typeface="Times New Roman" panose="02020603050405020304" pitchFamily="18" charset="0"/>
                <a:ea typeface="Times New Roman" panose="02020603050405020304" pitchFamily="18" charset="0"/>
              </a:rPr>
              <a:t> 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391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FAC2A-5A8E-438A-AB90-FD52241EFA97}"/>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42</a:t>
            </a:fld>
            <a:endParaRPr/>
          </a:p>
        </p:txBody>
      </p:sp>
      <p:sp>
        <p:nvSpPr>
          <p:cNvPr id="13" name="TextBox 12">
            <a:extLst>
              <a:ext uri="{FF2B5EF4-FFF2-40B4-BE49-F238E27FC236}">
                <a16:creationId xmlns:a16="http://schemas.microsoft.com/office/drawing/2014/main" id="{478FD188-A17F-44B8-B732-6F880F0F5E5A}"/>
              </a:ext>
            </a:extLst>
          </p:cNvPr>
          <p:cNvSpPr txBox="1"/>
          <p:nvPr/>
        </p:nvSpPr>
        <p:spPr>
          <a:xfrm>
            <a:off x="1524000" y="973340"/>
            <a:ext cx="4572000" cy="524567"/>
          </a:xfrm>
          <a:prstGeom prst="rect">
            <a:avLst/>
          </a:prstGeom>
          <a:noFill/>
        </p:spPr>
        <p:txBody>
          <a:bodyPr wrap="square">
            <a:spAutoFit/>
          </a:bodyPr>
          <a:lstStyle/>
          <a:p>
            <a:pPr algn="just">
              <a:lnSpc>
                <a:spcPct val="130000"/>
              </a:lnSpc>
            </a:pPr>
            <a:r>
              <a:rPr lang="en-US" sz="1800" b="1"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(3) </a:t>
            </a:r>
            <a:r>
              <a:rPr lang="en-US" sz="2400" b="1" dirty="0" err="1">
                <a:effectLst/>
                <a:latin typeface="Times New Roman" panose="02020603050405020304" pitchFamily="18" charset="0"/>
                <a:ea typeface="Times New Roman" panose="02020603050405020304" pitchFamily="18" charset="0"/>
              </a:rPr>
              <a:t>Bước</a:t>
            </a:r>
            <a:r>
              <a:rPr lang="en-US" sz="2400" b="1" dirty="0">
                <a:effectLst/>
                <a:latin typeface="Times New Roman" panose="02020603050405020304" pitchFamily="18" charset="0"/>
                <a:ea typeface="Times New Roman" panose="02020603050405020304" pitchFamily="18" charset="0"/>
              </a:rPr>
              <a:t> 3:</a:t>
            </a:r>
            <a:endParaRPr lang="en-US" sz="2400" dirty="0">
              <a:effectLst/>
              <a:latin typeface="Times New Roman" panose="02020603050405020304" pitchFamily="18" charset="0"/>
              <a:ea typeface="Times New Roman" panose="02020603050405020304" pitchFamily="18" charset="0"/>
            </a:endParaRPr>
          </a:p>
        </p:txBody>
      </p:sp>
      <p:pic>
        <p:nvPicPr>
          <p:cNvPr id="14" name="Picture 13">
            <a:extLst>
              <a:ext uri="{FF2B5EF4-FFF2-40B4-BE49-F238E27FC236}">
                <a16:creationId xmlns:a16="http://schemas.microsoft.com/office/drawing/2014/main" id="{DBD50737-8A4D-4E02-8306-026D97204A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46256" y="1759585"/>
            <a:ext cx="9836144" cy="2005591"/>
          </a:xfrm>
          <a:prstGeom prst="rect">
            <a:avLst/>
          </a:prstGeom>
          <a:noFill/>
          <a:ln w="3175" cmpd="sng">
            <a:solidFill>
              <a:srgbClr val="000000"/>
            </a:solidFill>
            <a:miter lim="800000"/>
            <a:headEnd/>
            <a:tailEnd/>
          </a:ln>
          <a:effectLst/>
        </p:spPr>
      </p:pic>
      <p:sp>
        <p:nvSpPr>
          <p:cNvPr id="15" name="TextBox 14">
            <a:extLst>
              <a:ext uri="{FF2B5EF4-FFF2-40B4-BE49-F238E27FC236}">
                <a16:creationId xmlns:a16="http://schemas.microsoft.com/office/drawing/2014/main" id="{5CB34F6F-668F-45F8-BF00-9A4EB924E036}"/>
              </a:ext>
            </a:extLst>
          </p:cNvPr>
          <p:cNvSpPr txBox="1"/>
          <p:nvPr/>
        </p:nvSpPr>
        <p:spPr>
          <a:xfrm>
            <a:off x="1746255" y="4107538"/>
            <a:ext cx="9836143" cy="1964961"/>
          </a:xfrm>
          <a:prstGeom prst="rect">
            <a:avLst/>
          </a:prstGeom>
          <a:noFill/>
        </p:spPr>
        <p:txBody>
          <a:bodyPr wrap="square">
            <a:spAutoFit/>
          </a:bodyPr>
          <a:lstStyle/>
          <a:p>
            <a:pPr algn="just">
              <a:lnSpc>
                <a:spcPct val="130000"/>
              </a:lnSpc>
            </a:pP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Click </a:t>
            </a:r>
            <a:r>
              <a:rPr lang="en-US" sz="2400" dirty="0" err="1">
                <a:effectLst/>
                <a:latin typeface="Times New Roman" panose="02020603050405020304" pitchFamily="18" charset="0"/>
                <a:ea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chữ</a:t>
            </a:r>
            <a:r>
              <a:rPr lang="en-US" sz="2400"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a:t>
            </a:r>
            <a:r>
              <a:rPr lang="en-US" sz="2400" b="1" dirty="0" err="1">
                <a:effectLst/>
                <a:latin typeface="Times New Roman" panose="02020603050405020304" pitchFamily="18" charset="0"/>
                <a:ea typeface="Times New Roman" panose="02020603050405020304" pitchFamily="18" charset="0"/>
              </a:rPr>
              <a:t>Chưa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ĐG</a:t>
            </a:r>
            <a:r>
              <a:rPr lang="en-US" sz="2400" b="1" dirty="0">
                <a:effectLst/>
                <a:latin typeface="Times New Roman" panose="02020603050405020304" pitchFamily="18" charset="0"/>
                <a:ea typeface="Times New Roman" panose="02020603050405020304" pitchFamily="18" charset="0"/>
              </a:rPr>
              <a:t>"</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phần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hồi</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rPr>
              <a:t>;</a:t>
            </a:r>
          </a:p>
          <a:p>
            <a:pPr algn="just">
              <a:lnSpc>
                <a:spcPct val="130000"/>
              </a:lnSpc>
            </a:pPr>
            <a:r>
              <a:rPr lang="en-US" sz="2400" b="1" dirty="0">
                <a:effectLst/>
                <a:latin typeface="Times New Roman" panose="02020603050405020304" pitchFamily="18" charset="0"/>
                <a:ea typeface="Times New Roman" panose="02020603050405020304" pitchFamily="18" charset="0"/>
              </a:rPr>
              <a:t> (4) </a:t>
            </a:r>
            <a:r>
              <a:rPr lang="en-US" sz="2400" b="1" dirty="0" err="1">
                <a:effectLst/>
                <a:latin typeface="Times New Roman" panose="02020603050405020304" pitchFamily="18" charset="0"/>
                <a:ea typeface="Times New Roman" panose="02020603050405020304" pitchFamily="18" charset="0"/>
              </a:rPr>
              <a:t>Bước</a:t>
            </a:r>
            <a:r>
              <a:rPr lang="en-US" sz="2400" b="1" dirty="0">
                <a:effectLst/>
                <a:latin typeface="Times New Roman" panose="02020603050405020304" pitchFamily="18" charset="0"/>
                <a:ea typeface="Times New Roman" panose="02020603050405020304" pitchFamily="18" charset="0"/>
              </a:rPr>
              <a:t> 4: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hồi</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ký</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20006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FAC2A-5A8E-438A-AB90-FD52241EFA97}"/>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43</a:t>
            </a:fld>
            <a:endParaRPr/>
          </a:p>
        </p:txBody>
      </p:sp>
      <p:sp>
        <p:nvSpPr>
          <p:cNvPr id="6" name="TextBox 5">
            <a:extLst>
              <a:ext uri="{FF2B5EF4-FFF2-40B4-BE49-F238E27FC236}">
                <a16:creationId xmlns:a16="http://schemas.microsoft.com/office/drawing/2014/main" id="{459D9D27-C371-4E05-8B72-B439EAB66433}"/>
              </a:ext>
            </a:extLst>
          </p:cNvPr>
          <p:cNvSpPr txBox="1"/>
          <p:nvPr/>
        </p:nvSpPr>
        <p:spPr>
          <a:xfrm>
            <a:off x="1622613" y="3777523"/>
            <a:ext cx="10170458" cy="2249077"/>
          </a:xfrm>
          <a:prstGeom prst="rect">
            <a:avLst/>
          </a:prstGeom>
          <a:noFill/>
        </p:spPr>
        <p:txBody>
          <a:bodyPr wrap="square">
            <a:spAutoFit/>
          </a:bodyPr>
          <a:lstStyle/>
          <a:p>
            <a:pPr algn="just">
              <a:lnSpc>
                <a:spcPct val="130000"/>
              </a:lnSpc>
            </a:pP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Sinh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viên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điểm</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từ</a:t>
            </a:r>
            <a:r>
              <a:rPr lang="en-US" sz="2200" dirty="0">
                <a:effectLst/>
                <a:latin typeface="Times New Roman" panose="02020603050405020304" pitchFamily="18" charset="0"/>
                <a:ea typeface="Times New Roman" panose="02020603050405020304" pitchFamily="18" charset="0"/>
              </a:rPr>
              <a:t> 1, 2, 3, 4, 5 </a:t>
            </a:r>
            <a:r>
              <a:rPr lang="en-US" sz="2200" dirty="0" err="1">
                <a:effectLst/>
                <a:latin typeface="Times New Roman" panose="02020603050405020304" pitchFamily="18" charset="0"/>
                <a:ea typeface="Times New Roman" panose="02020603050405020304" pitchFamily="18" charset="0"/>
              </a:rPr>
              <a:t>vào</a:t>
            </a:r>
            <a:r>
              <a:rPr lang="en-US" sz="2200" dirty="0">
                <a:effectLst/>
                <a:latin typeface="Times New Roman" panose="02020603050405020304" pitchFamily="18" charset="0"/>
                <a:ea typeface="Times New Roman" panose="02020603050405020304" pitchFamily="18" charset="0"/>
              </a:rPr>
              <a:t> ô </a:t>
            </a:r>
            <a:r>
              <a:rPr lang="en-US" sz="2200" dirty="0" err="1">
                <a:effectLst/>
                <a:latin typeface="Times New Roman" panose="02020603050405020304" pitchFamily="18" charset="0"/>
                <a:ea typeface="Times New Roman" panose="02020603050405020304" pitchFamily="18" charset="0"/>
              </a:rPr>
              <a:t>tương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ứng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đã</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chú</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thích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trên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màn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hình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góc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trái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phiếu</a:t>
            </a:r>
            <a:r>
              <a:rPr lang="en-US" sz="2200" dirty="0">
                <a:effectLst/>
                <a:latin typeface="Times New Roman" panose="02020603050405020304" pitchFamily="18" charset="0"/>
                <a:ea typeface="Times New Roman" panose="02020603050405020304" pitchFamily="18" charset="0"/>
              </a:rPr>
              <a:t>); </a:t>
            </a:r>
          </a:p>
          <a:p>
            <a:pPr algn="just">
              <a:lnSpc>
                <a:spcPct val="130000"/>
              </a:lnSpc>
            </a:pP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Phần</a:t>
            </a:r>
            <a:r>
              <a:rPr lang="en-US" sz="2200" dirty="0">
                <a:effectLst/>
                <a:latin typeface="Times New Roman" panose="02020603050405020304" pitchFamily="18" charset="0"/>
                <a:ea typeface="Times New Roman" panose="02020603050405020304" pitchFamily="18" charset="0"/>
              </a:rPr>
              <a:t> ý </a:t>
            </a:r>
            <a:r>
              <a:rPr lang="en-US" sz="2200" dirty="0" err="1">
                <a:effectLst/>
                <a:latin typeface="Times New Roman" panose="02020603050405020304" pitchFamily="18" charset="0"/>
                <a:ea typeface="Times New Roman" panose="02020603050405020304" pitchFamily="18" charset="0"/>
              </a:rPr>
              <a:t>kiến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đóng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góp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GV</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Bộ</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Môn</a:t>
            </a:r>
            <a:r>
              <a:rPr lang="en-US" sz="2200" dirty="0">
                <a:effectLst/>
                <a:latin typeface="Times New Roman" panose="02020603050405020304" pitchFamily="18" charset="0"/>
                <a:ea typeface="Times New Roman" panose="02020603050405020304" pitchFamily="18" charset="0"/>
              </a:rPr>
              <a:t>, Khoa, </a:t>
            </a:r>
            <a:r>
              <a:rPr lang="en-US" sz="2200" dirty="0" err="1">
                <a:effectLst/>
                <a:latin typeface="Times New Roman" panose="02020603050405020304" pitchFamily="18" charset="0"/>
                <a:ea typeface="Times New Roman" panose="02020603050405020304" pitchFamily="18" charset="0"/>
              </a:rPr>
              <a:t>Nhà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trường</a:t>
            </a:r>
            <a:r>
              <a:rPr lang="en-US" sz="2200" dirty="0">
                <a:effectLst/>
                <a:latin typeface="Times New Roman" panose="02020603050405020304" pitchFamily="18" charset="0"/>
                <a:ea typeface="Times New Roman" panose="02020603050405020304" pitchFamily="18" charset="0"/>
              </a:rPr>
              <a:t>: SV </a:t>
            </a:r>
            <a:r>
              <a:rPr lang="en-US" sz="2200" dirty="0" err="1">
                <a:effectLst/>
                <a:latin typeface="Times New Roman" panose="02020603050405020304" pitchFamily="18" charset="0"/>
                <a:ea typeface="Times New Roman" panose="02020603050405020304" pitchFamily="18" charset="0"/>
              </a:rPr>
              <a:t>đóng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góp</a:t>
            </a:r>
            <a:r>
              <a:rPr lang="en-US" sz="2200" dirty="0">
                <a:effectLst/>
                <a:latin typeface="Times New Roman" panose="02020603050405020304" pitchFamily="18" charset="0"/>
                <a:ea typeface="Times New Roman" panose="02020603050405020304" pitchFamily="18" charset="0"/>
              </a:rPr>
              <a:t> ý </a:t>
            </a:r>
            <a:r>
              <a:rPr lang="en-US" sz="2200" dirty="0" err="1">
                <a:effectLst/>
                <a:latin typeface="Times New Roman" panose="02020603050405020304" pitchFamily="18" charset="0"/>
                <a:ea typeface="Times New Roman" panose="02020603050405020304" pitchFamily="18" charset="0"/>
              </a:rPr>
              <a:t>kiến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GV</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Bộ</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môn</a:t>
            </a:r>
            <a:r>
              <a:rPr lang="en-US" sz="2200" dirty="0">
                <a:effectLst/>
                <a:latin typeface="Times New Roman" panose="02020603050405020304" pitchFamily="18" charset="0"/>
                <a:ea typeface="Times New Roman" panose="02020603050405020304" pitchFamily="18" charset="0"/>
              </a:rPr>
              <a:t>, Khoa, </a:t>
            </a:r>
            <a:r>
              <a:rPr lang="en-US" sz="2200" dirty="0" err="1">
                <a:effectLst/>
                <a:latin typeface="Times New Roman" panose="02020603050405020304" pitchFamily="18" charset="0"/>
                <a:ea typeface="Times New Roman" panose="02020603050405020304" pitchFamily="18" charset="0"/>
              </a:rPr>
              <a:t>Nhà</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trường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bằng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cách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đánh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vào</a:t>
            </a:r>
            <a:r>
              <a:rPr lang="en-US" sz="2200" dirty="0">
                <a:effectLst/>
                <a:latin typeface="Times New Roman" panose="02020603050405020304" pitchFamily="18" charset="0"/>
                <a:ea typeface="Times New Roman" panose="02020603050405020304" pitchFamily="18" charset="0"/>
              </a:rPr>
              <a:t> ô </a:t>
            </a:r>
            <a:r>
              <a:rPr lang="en-US" sz="2200" dirty="0" err="1">
                <a:effectLst/>
                <a:latin typeface="Times New Roman" panose="02020603050405020304" pitchFamily="18" charset="0"/>
                <a:ea typeface="Times New Roman" panose="02020603050405020304" pitchFamily="18" charset="0"/>
              </a:rPr>
              <a:t>này</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dưới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dạng</a:t>
            </a:r>
            <a:r>
              <a:rPr lang="en-US" sz="2200" dirty="0">
                <a:effectLst/>
                <a:latin typeface="Times New Roman" panose="02020603050405020304" pitchFamily="18" charset="0"/>
                <a:ea typeface="Times New Roman" panose="02020603050405020304" pitchFamily="18" charset="0"/>
              </a:rPr>
              <a:t> text;</a:t>
            </a:r>
          </a:p>
          <a:p>
            <a:pPr algn="just">
              <a:lnSpc>
                <a:spcPct val="130000"/>
              </a:lnSpc>
            </a:pPr>
            <a:r>
              <a:rPr lang="en-US" sz="2200" spc="-20" dirty="0">
                <a:effectLst/>
                <a:latin typeface="Times New Roman" panose="02020603050405020304" pitchFamily="18" charset="0"/>
                <a:ea typeface="Times New Roman" panose="02020603050405020304" pitchFamily="18" charset="0"/>
              </a:rPr>
              <a:t>- </a:t>
            </a:r>
            <a:r>
              <a:rPr lang="en-US" sz="2200" spc="-20" dirty="0" err="1">
                <a:effectLst/>
                <a:latin typeface="Times New Roman" panose="02020603050405020304" pitchFamily="18" charset="0"/>
                <a:ea typeface="Times New Roman" panose="02020603050405020304" pitchFamily="18" charset="0"/>
              </a:rPr>
              <a:t>Cuối</a:t>
            </a:r>
            <a:r>
              <a:rPr lang="en-US" sz="2200" spc="-20" dirty="0">
                <a:effectLst/>
                <a:latin typeface="Times New Roman" panose="02020603050405020304" pitchFamily="18" charset="0"/>
                <a:ea typeface="Times New Roman" panose="02020603050405020304" pitchFamily="18" charset="0"/>
              </a:rPr>
              <a:t> </a:t>
            </a:r>
            <a:r>
              <a:rPr lang="en-US" sz="2200" spc="-20" dirty="0" err="1">
                <a:effectLst/>
                <a:latin typeface="Times New Roman" panose="02020603050405020304" pitchFamily="18" charset="0"/>
                <a:ea typeface="Times New Roman" panose="02020603050405020304" pitchFamily="18" charset="0"/>
              </a:rPr>
              <a:t>cùng</a:t>
            </a:r>
            <a:r>
              <a:rPr lang="en-US" sz="2200" spc="-20" dirty="0">
                <a:effectLst/>
                <a:latin typeface="Times New Roman" panose="02020603050405020304" pitchFamily="18" charset="0"/>
                <a:ea typeface="Times New Roman" panose="02020603050405020304" pitchFamily="18" charset="0"/>
              </a:rPr>
              <a:t>: Click </a:t>
            </a:r>
            <a:r>
              <a:rPr lang="en-US" sz="2200" spc="-20" dirty="0" err="1">
                <a:effectLst/>
                <a:latin typeface="Times New Roman" panose="02020603050405020304" pitchFamily="18" charset="0"/>
                <a:ea typeface="Times New Roman" panose="02020603050405020304" pitchFamily="18" charset="0"/>
              </a:rPr>
              <a:t>vào</a:t>
            </a:r>
            <a:r>
              <a:rPr lang="en-US" sz="2200" spc="-20" dirty="0">
                <a:effectLst/>
                <a:latin typeface="Times New Roman" panose="02020603050405020304" pitchFamily="18" charset="0"/>
                <a:ea typeface="Times New Roman" panose="02020603050405020304" pitchFamily="18" charset="0"/>
              </a:rPr>
              <a:t> </a:t>
            </a:r>
            <a:r>
              <a:rPr lang="en-US" sz="2200" spc="-20" dirty="0" err="1">
                <a:effectLst/>
                <a:latin typeface="Times New Roman" panose="02020603050405020304" pitchFamily="18" charset="0"/>
                <a:ea typeface="Times New Roman" panose="02020603050405020304" pitchFamily="18" charset="0"/>
              </a:rPr>
              <a:t>nút</a:t>
            </a:r>
            <a:r>
              <a:rPr lang="en-US" sz="2200" spc="-20" dirty="0">
                <a:effectLst/>
                <a:latin typeface="Times New Roman" panose="02020603050405020304" pitchFamily="18" charset="0"/>
                <a:ea typeface="Times New Roman" panose="02020603050405020304" pitchFamily="18" charset="0"/>
              </a:rPr>
              <a:t> “</a:t>
            </a:r>
            <a:r>
              <a:rPr lang="en-US" sz="2200" b="1" spc="-20" dirty="0" err="1">
                <a:effectLst/>
                <a:latin typeface="Times New Roman" panose="02020603050405020304" pitchFamily="18" charset="0"/>
                <a:ea typeface="Times New Roman" panose="02020603050405020304" pitchFamily="18" charset="0"/>
              </a:rPr>
              <a:t>LƯU</a:t>
            </a:r>
            <a:r>
              <a:rPr lang="en-US" sz="2200" b="1" spc="-20" dirty="0">
                <a:effectLst/>
                <a:latin typeface="Times New Roman" panose="02020603050405020304" pitchFamily="18" charset="0"/>
                <a:ea typeface="Times New Roman" panose="02020603050405020304" pitchFamily="18" charset="0"/>
              </a:rPr>
              <a:t>”</a:t>
            </a:r>
            <a:r>
              <a:rPr lang="en-US" sz="2200" spc="-20" dirty="0">
                <a:effectLst/>
                <a:latin typeface="Times New Roman" panose="02020603050405020304" pitchFamily="18" charset="0"/>
                <a:ea typeface="Times New Roman" panose="02020603050405020304" pitchFamily="18" charset="0"/>
              </a:rPr>
              <a:t> </a:t>
            </a:r>
            <a:r>
              <a:rPr lang="en-US" sz="2200" spc="-20" dirty="0" err="1">
                <a:effectLst/>
                <a:latin typeface="Times New Roman" panose="02020603050405020304" pitchFamily="18" charset="0"/>
                <a:ea typeface="Times New Roman" panose="02020603050405020304" pitchFamily="18" charset="0"/>
              </a:rPr>
              <a:t>trên</a:t>
            </a:r>
            <a:r>
              <a:rPr lang="en-US" sz="2200" spc="-20" dirty="0">
                <a:effectLst/>
                <a:latin typeface="Times New Roman" panose="02020603050405020304" pitchFamily="18" charset="0"/>
                <a:ea typeface="Times New Roman" panose="02020603050405020304" pitchFamily="18" charset="0"/>
              </a:rPr>
              <a:t> </a:t>
            </a:r>
            <a:r>
              <a:rPr lang="en-US" sz="2200" spc="-20" dirty="0" err="1">
                <a:effectLst/>
                <a:latin typeface="Times New Roman" panose="02020603050405020304" pitchFamily="18" charset="0"/>
                <a:ea typeface="Times New Roman" panose="02020603050405020304" pitchFamily="18" charset="0"/>
              </a:rPr>
              <a:t>màn</a:t>
            </a:r>
            <a:r>
              <a:rPr lang="en-US" sz="2200" spc="-20" dirty="0">
                <a:effectLst/>
                <a:latin typeface="Times New Roman" panose="02020603050405020304" pitchFamily="18" charset="0"/>
                <a:ea typeface="Times New Roman" panose="02020603050405020304" pitchFamily="18" charset="0"/>
              </a:rPr>
              <a:t> </a:t>
            </a:r>
            <a:r>
              <a:rPr lang="en-US" sz="2200" spc="-20" dirty="0" err="1">
                <a:effectLst/>
                <a:latin typeface="Times New Roman" panose="02020603050405020304" pitchFamily="18" charset="0"/>
                <a:ea typeface="Times New Roman" panose="02020603050405020304" pitchFamily="18" charset="0"/>
              </a:rPr>
              <a:t>hình</a:t>
            </a:r>
            <a:r>
              <a:rPr lang="en-US" sz="2200" spc="-20" dirty="0">
                <a:effectLst/>
                <a:latin typeface="Times New Roman" panose="02020603050405020304" pitchFamily="18" charset="0"/>
                <a:ea typeface="Times New Roman" panose="02020603050405020304" pitchFamily="18" charset="0"/>
              </a:rPr>
              <a:t> </a:t>
            </a:r>
            <a:r>
              <a:rPr lang="en-US" sz="2200" spc="-20" dirty="0" err="1">
                <a:effectLst/>
                <a:latin typeface="Times New Roman" panose="02020603050405020304" pitchFamily="18" charset="0"/>
                <a:ea typeface="Times New Roman" panose="02020603050405020304" pitchFamily="18" charset="0"/>
              </a:rPr>
              <a:t>để</a:t>
            </a:r>
            <a:r>
              <a:rPr lang="en-US" sz="2200" spc="-20" dirty="0">
                <a:effectLst/>
                <a:latin typeface="Times New Roman" panose="02020603050405020304" pitchFamily="18" charset="0"/>
                <a:ea typeface="Times New Roman" panose="02020603050405020304" pitchFamily="18" charset="0"/>
              </a:rPr>
              <a:t> </a:t>
            </a:r>
            <a:r>
              <a:rPr lang="en-US" sz="2200" spc="-20" dirty="0" err="1">
                <a:effectLst/>
                <a:latin typeface="Times New Roman" panose="02020603050405020304" pitchFamily="18" charset="0"/>
                <a:ea typeface="Times New Roman" panose="02020603050405020304" pitchFamily="18" charset="0"/>
              </a:rPr>
              <a:t>hoàn</a:t>
            </a:r>
            <a:r>
              <a:rPr lang="en-US" sz="2200" spc="-20" dirty="0">
                <a:effectLst/>
                <a:latin typeface="Times New Roman" panose="02020603050405020304" pitchFamily="18" charset="0"/>
                <a:ea typeface="Times New Roman" panose="02020603050405020304" pitchFamily="18" charset="0"/>
              </a:rPr>
              <a:t> </a:t>
            </a:r>
            <a:r>
              <a:rPr lang="en-US" sz="2200" spc="-20" dirty="0" err="1">
                <a:effectLst/>
                <a:latin typeface="Times New Roman" panose="02020603050405020304" pitchFamily="18" charset="0"/>
                <a:ea typeface="Times New Roman" panose="02020603050405020304" pitchFamily="18" charset="0"/>
              </a:rPr>
              <a:t>tất</a:t>
            </a:r>
            <a:r>
              <a:rPr lang="en-US" sz="2200" spc="-20" dirty="0">
                <a:effectLst/>
                <a:latin typeface="Times New Roman" panose="02020603050405020304" pitchFamily="18" charset="0"/>
                <a:ea typeface="Times New Roman" panose="02020603050405020304" pitchFamily="18" charset="0"/>
              </a:rPr>
              <a:t> </a:t>
            </a:r>
            <a:r>
              <a:rPr lang="en-US" sz="2200" spc="-20" dirty="0" err="1">
                <a:effectLst/>
                <a:latin typeface="Times New Roman" panose="02020603050405020304" pitchFamily="18" charset="0"/>
                <a:ea typeface="Times New Roman" panose="02020603050405020304" pitchFamily="18" charset="0"/>
              </a:rPr>
              <a:t>việc</a:t>
            </a:r>
            <a:r>
              <a:rPr lang="en-US" sz="2200" spc="-20" dirty="0">
                <a:effectLst/>
                <a:latin typeface="Times New Roman" panose="02020603050405020304" pitchFamily="18" charset="0"/>
                <a:ea typeface="Times New Roman" panose="02020603050405020304" pitchFamily="18" charset="0"/>
              </a:rPr>
              <a:t> </a:t>
            </a:r>
            <a:r>
              <a:rPr lang="en-US" sz="2200" spc="-20" dirty="0" err="1">
                <a:effectLst/>
                <a:latin typeface="Times New Roman" panose="02020603050405020304" pitchFamily="18" charset="0"/>
                <a:ea typeface="Times New Roman" panose="02020603050405020304" pitchFamily="18" charset="0"/>
              </a:rPr>
              <a:t>phản</a:t>
            </a:r>
            <a:r>
              <a:rPr lang="en-US" sz="2200" spc="-20" dirty="0">
                <a:effectLst/>
                <a:latin typeface="Times New Roman" panose="02020603050405020304" pitchFamily="18" charset="0"/>
                <a:ea typeface="Times New Roman" panose="02020603050405020304" pitchFamily="18" charset="0"/>
              </a:rPr>
              <a:t> </a:t>
            </a:r>
            <a:r>
              <a:rPr lang="en-US" sz="2200" spc="-20" dirty="0" err="1">
                <a:effectLst/>
                <a:latin typeface="Times New Roman" panose="02020603050405020304" pitchFamily="18" charset="0"/>
                <a:ea typeface="Times New Roman" panose="02020603050405020304" pitchFamily="18" charset="0"/>
              </a:rPr>
              <a:t>hồi</a:t>
            </a:r>
            <a:r>
              <a:rPr lang="en-US" sz="2200" spc="-20" dirty="0">
                <a:effectLst/>
                <a:latin typeface="Times New Roman" panose="02020603050405020304" pitchFamily="18" charset="0"/>
                <a:ea typeface="Times New Roman" panose="02020603050405020304" pitchFamily="18" charset="0"/>
              </a:rPr>
              <a:t> ý </a:t>
            </a:r>
            <a:r>
              <a:rPr lang="en-US" sz="2200" spc="-20" dirty="0" err="1">
                <a:effectLst/>
                <a:latin typeface="Times New Roman" panose="02020603050405020304" pitchFamily="18" charset="0"/>
                <a:ea typeface="Times New Roman" panose="02020603050405020304" pitchFamily="18" charset="0"/>
              </a:rPr>
              <a:t>kiến</a:t>
            </a:r>
            <a:r>
              <a:rPr lang="en-US" sz="2200" spc="-20" dirty="0">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0A4E88CF-F47C-4C76-8B68-A3540A4318E7}"/>
              </a:ext>
            </a:extLst>
          </p:cNvPr>
          <p:cNvPicPr>
            <a:picLocks noChangeAspect="1"/>
          </p:cNvPicPr>
          <p:nvPr/>
        </p:nvPicPr>
        <p:blipFill>
          <a:blip r:embed="rId2"/>
          <a:stretch>
            <a:fillRect/>
          </a:stretch>
        </p:blipFill>
        <p:spPr>
          <a:xfrm>
            <a:off x="1573500" y="1796912"/>
            <a:ext cx="10008899" cy="1827102"/>
          </a:xfrm>
          <a:prstGeom prst="rect">
            <a:avLst/>
          </a:prstGeom>
        </p:spPr>
      </p:pic>
      <p:sp>
        <p:nvSpPr>
          <p:cNvPr id="8" name="TextBox 7">
            <a:extLst>
              <a:ext uri="{FF2B5EF4-FFF2-40B4-BE49-F238E27FC236}">
                <a16:creationId xmlns:a16="http://schemas.microsoft.com/office/drawing/2014/main" id="{6D589242-28D8-447C-8DDF-35C5A4009B6E}"/>
              </a:ext>
            </a:extLst>
          </p:cNvPr>
          <p:cNvSpPr txBox="1"/>
          <p:nvPr/>
        </p:nvSpPr>
        <p:spPr>
          <a:xfrm>
            <a:off x="1573501" y="658906"/>
            <a:ext cx="10219570" cy="928716"/>
          </a:xfrm>
          <a:prstGeom prst="rect">
            <a:avLst/>
          </a:prstGeom>
          <a:noFill/>
        </p:spPr>
        <p:txBody>
          <a:bodyPr wrap="square">
            <a:spAutoFit/>
          </a:bodyPr>
          <a:lstStyle/>
          <a:p>
            <a:pPr algn="just">
              <a:lnSpc>
                <a:spcPct val="130000"/>
              </a:lnSpc>
            </a:pP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Đây</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PHIẾU</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LẤY</a:t>
            </a:r>
            <a:r>
              <a:rPr lang="en-US" sz="2200" b="1" dirty="0">
                <a:effectLst/>
                <a:latin typeface="Times New Roman" panose="02020603050405020304" pitchFamily="18" charset="0"/>
                <a:ea typeface="Times New Roman" panose="02020603050405020304" pitchFamily="18" charset="0"/>
              </a:rPr>
              <a:t> Ý </a:t>
            </a:r>
            <a:r>
              <a:rPr lang="en-US" sz="2200" b="1" dirty="0" err="1">
                <a:effectLst/>
                <a:latin typeface="Times New Roman" panose="02020603050405020304" pitchFamily="18" charset="0"/>
                <a:ea typeface="Times New Roman" panose="02020603050405020304" pitchFamily="18" charset="0"/>
              </a:rPr>
              <a:t>KIẾN</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PHẢN</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HỒI</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TỪ</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NGƯỜI</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HỌC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VỀ</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HOẠT</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ĐỘNG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GIẢNG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DẠY</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CỦA</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GIẢNG</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VIÊN</a:t>
            </a:r>
            <a:r>
              <a:rPr lang="en-US" sz="2200" b="1" dirty="0">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226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FAC2A-5A8E-438A-AB90-FD52241EFA97}"/>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44</a:t>
            </a:fld>
            <a:endParaRPr/>
          </a:p>
        </p:txBody>
      </p:sp>
      <p:sp>
        <p:nvSpPr>
          <p:cNvPr id="9" name="TextBox 8">
            <a:extLst>
              <a:ext uri="{FF2B5EF4-FFF2-40B4-BE49-F238E27FC236}">
                <a16:creationId xmlns:a16="http://schemas.microsoft.com/office/drawing/2014/main" id="{83E7927C-73AB-4F50-953E-9BC1D2953D4A}"/>
              </a:ext>
            </a:extLst>
          </p:cNvPr>
          <p:cNvSpPr txBox="1"/>
          <p:nvPr/>
        </p:nvSpPr>
        <p:spPr>
          <a:xfrm>
            <a:off x="1573306" y="803182"/>
            <a:ext cx="10165976" cy="2445093"/>
          </a:xfrm>
          <a:prstGeom prst="rect">
            <a:avLst/>
          </a:prstGeom>
          <a:noFill/>
        </p:spPr>
        <p:txBody>
          <a:bodyPr wrap="square">
            <a:spAutoFit/>
          </a:bodyPr>
          <a:lstStyle/>
          <a:p>
            <a:pPr algn="just">
              <a:lnSpc>
                <a:spcPct val="130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lấy</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hỗ</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Bước</a:t>
            </a:r>
            <a:r>
              <a:rPr lang="en-US" sz="2400" b="1" dirty="0">
                <a:effectLst/>
                <a:latin typeface="Times New Roman" panose="02020603050405020304" pitchFamily="18" charset="0"/>
                <a:ea typeface="Times New Roman" panose="02020603050405020304" pitchFamily="18" charset="0"/>
              </a:rPr>
              <a:t> 5, </a:t>
            </a:r>
            <a:r>
              <a:rPr lang="en-US" sz="2400" b="1" dirty="0" err="1">
                <a:effectLst/>
                <a:latin typeface="Times New Roman" panose="02020603050405020304" pitchFamily="18" charset="0"/>
                <a:ea typeface="Times New Roman" panose="02020603050405020304" pitchFamily="18" charset="0"/>
              </a:rPr>
              <a:t>Bước</a:t>
            </a:r>
            <a:r>
              <a:rPr lang="en-US" sz="2400" b="1" dirty="0">
                <a:effectLst/>
                <a:latin typeface="Times New Roman" panose="02020603050405020304" pitchFamily="18" charset="0"/>
                <a:ea typeface="Times New Roman" panose="02020603050405020304" pitchFamily="18" charset="0"/>
              </a:rPr>
              <a:t> 6</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en-US" sz="2400" b="1" dirty="0">
                <a:effectLst/>
                <a:latin typeface="Times New Roman" panose="02020603050405020304" pitchFamily="18" charset="0"/>
                <a:ea typeface="Times New Roman" panose="02020603050405020304" pitchFamily="18" charset="0"/>
              </a:rPr>
              <a:t>(5) </a:t>
            </a:r>
            <a:r>
              <a:rPr lang="en-US" sz="2400" b="1" dirty="0" err="1">
                <a:effectLst/>
                <a:latin typeface="Times New Roman" panose="02020603050405020304" pitchFamily="18" charset="0"/>
                <a:ea typeface="Times New Roman" panose="02020603050405020304" pitchFamily="18" charset="0"/>
              </a:rPr>
              <a:t>Bước</a:t>
            </a:r>
            <a:r>
              <a:rPr lang="en-US" sz="2400" b="1" dirty="0">
                <a:effectLst/>
                <a:latin typeface="Times New Roman" panose="02020603050405020304" pitchFamily="18" charset="0"/>
                <a:ea typeface="Times New Roman" panose="02020603050405020304" pitchFamily="18" charset="0"/>
              </a:rPr>
              <a:t> 5:</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nhìn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mẫu</a:t>
            </a:r>
            <a:r>
              <a:rPr lang="en-US" sz="2400" dirty="0">
                <a:effectLst/>
                <a:latin typeface="Times New Roman" panose="02020603050405020304" pitchFamily="18" charset="0"/>
                <a:ea typeface="Times New Roman" panose="02020603050405020304" pitchFamily="18" charset="0"/>
              </a:rPr>
              <a:t> tin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ĐÁNH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GIÁ</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TRƯỜNG</a:t>
            </a:r>
            <a:r>
              <a:rPr lang="en-US" sz="2400" b="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Click </a:t>
            </a:r>
            <a:r>
              <a:rPr lang="en-US" sz="2400" dirty="0" err="1">
                <a:effectLst/>
                <a:latin typeface="Times New Roman" panose="02020603050405020304" pitchFamily="18" charset="0"/>
                <a:ea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chữ</a:t>
            </a:r>
            <a:r>
              <a:rPr lang="en-US" sz="2400"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a:t>
            </a:r>
            <a:r>
              <a:rPr lang="en-US" sz="2400" b="1" dirty="0" err="1">
                <a:effectLst/>
                <a:latin typeface="Times New Roman" panose="02020603050405020304" pitchFamily="18" charset="0"/>
                <a:ea typeface="Times New Roman" panose="02020603050405020304" pitchFamily="18" charset="0"/>
              </a:rPr>
              <a:t>Chưa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ĐG</a:t>
            </a:r>
            <a:r>
              <a:rPr lang="en-US" sz="2400" b="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ứng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hồi</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rPr>
              <a:t>.</a:t>
            </a:r>
          </a:p>
        </p:txBody>
      </p:sp>
      <p:pic>
        <p:nvPicPr>
          <p:cNvPr id="10" name="Picture 9">
            <a:extLst>
              <a:ext uri="{FF2B5EF4-FFF2-40B4-BE49-F238E27FC236}">
                <a16:creationId xmlns:a16="http://schemas.microsoft.com/office/drawing/2014/main" id="{A8CE96D2-4EE2-4CE7-93A3-E15D3A3BA1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49506" y="3401821"/>
            <a:ext cx="9875520" cy="1694614"/>
          </a:xfrm>
          <a:prstGeom prst="rect">
            <a:avLst/>
          </a:prstGeom>
          <a:noFill/>
          <a:ln w="3175" cmpd="sng">
            <a:solidFill>
              <a:srgbClr val="000000"/>
            </a:solidFill>
            <a:miter lim="800000"/>
            <a:headEnd/>
            <a:tailEnd/>
          </a:ln>
          <a:effectLst/>
        </p:spPr>
      </p:pic>
      <p:sp>
        <p:nvSpPr>
          <p:cNvPr id="11" name="TextBox 10">
            <a:extLst>
              <a:ext uri="{FF2B5EF4-FFF2-40B4-BE49-F238E27FC236}">
                <a16:creationId xmlns:a16="http://schemas.microsoft.com/office/drawing/2014/main" id="{4E66CE59-6D7E-4466-B167-15831102DF3D}"/>
              </a:ext>
            </a:extLst>
          </p:cNvPr>
          <p:cNvSpPr txBox="1"/>
          <p:nvPr/>
        </p:nvSpPr>
        <p:spPr>
          <a:xfrm>
            <a:off x="1573306" y="5249981"/>
            <a:ext cx="10009094" cy="830997"/>
          </a:xfrm>
          <a:prstGeom prst="rect">
            <a:avLst/>
          </a:prstGeom>
          <a:noFill/>
        </p:spPr>
        <p:txBody>
          <a:bodyPr wrap="square">
            <a:spAutoFit/>
          </a:bodyPr>
          <a:lstStyle/>
          <a:p>
            <a:pPr algn="just"/>
            <a:r>
              <a:rPr lang="en-US" sz="2400" b="1" dirty="0">
                <a:effectLst/>
                <a:latin typeface="Times New Roman" panose="02020603050405020304" pitchFamily="18" charset="0"/>
                <a:ea typeface="Times New Roman" panose="02020603050405020304" pitchFamily="18" charset="0"/>
              </a:rPr>
              <a:t>(6) </a:t>
            </a:r>
            <a:r>
              <a:rPr lang="en-US" sz="2400" b="1" dirty="0" err="1">
                <a:effectLst/>
                <a:latin typeface="Times New Roman" panose="02020603050405020304" pitchFamily="18" charset="0"/>
                <a:ea typeface="Times New Roman" panose="02020603050405020304" pitchFamily="18" charset="0"/>
              </a:rPr>
              <a:t>Bước</a:t>
            </a:r>
            <a:r>
              <a:rPr lang="en-US" sz="2400" b="1" dirty="0">
                <a:effectLst/>
                <a:latin typeface="Times New Roman" panose="02020603050405020304" pitchFamily="18" charset="0"/>
                <a:ea typeface="Times New Roman" panose="02020603050405020304" pitchFamily="18" charset="0"/>
              </a:rPr>
              <a:t> 6: </a:t>
            </a:r>
            <a:r>
              <a:rPr lang="en-US" sz="2400" dirty="0">
                <a:effectLst/>
                <a:latin typeface="Times New Roman" panose="02020603050405020304" pitchFamily="18" charset="0"/>
                <a:ea typeface="Times New Roman" panose="02020603050405020304" pitchFamily="18" charset="0"/>
              </a:rPr>
              <a:t>SV </a:t>
            </a:r>
            <a:r>
              <a:rPr lang="en-US" sz="2400" dirty="0" err="1">
                <a:effectLst/>
                <a:latin typeface="Times New Roman" panose="02020603050405020304" pitchFamily="18" charset="0"/>
                <a:ea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hồi</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hỗ</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endParaRPr lang="en-US" sz="2400" dirty="0"/>
          </a:p>
        </p:txBody>
      </p:sp>
    </p:spTree>
    <p:extLst>
      <p:ext uri="{BB962C8B-B14F-4D97-AF65-F5344CB8AC3E}">
        <p14:creationId xmlns:p14="http://schemas.microsoft.com/office/powerpoint/2010/main" val="34803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FAC2A-5A8E-438A-AB90-FD52241EFA97}"/>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45</a:t>
            </a:fld>
            <a:endParaRPr/>
          </a:p>
        </p:txBody>
      </p:sp>
      <p:sp>
        <p:nvSpPr>
          <p:cNvPr id="6" name="TextBox 5">
            <a:extLst>
              <a:ext uri="{FF2B5EF4-FFF2-40B4-BE49-F238E27FC236}">
                <a16:creationId xmlns:a16="http://schemas.microsoft.com/office/drawing/2014/main" id="{633064A7-48AC-49FE-B1D1-1303B973C386}"/>
              </a:ext>
            </a:extLst>
          </p:cNvPr>
          <p:cNvSpPr txBox="1"/>
          <p:nvPr/>
        </p:nvSpPr>
        <p:spPr>
          <a:xfrm>
            <a:off x="1631575" y="1125071"/>
            <a:ext cx="10121153" cy="1004699"/>
          </a:xfrm>
          <a:prstGeom prst="rect">
            <a:avLst/>
          </a:prstGeom>
          <a:noFill/>
        </p:spPr>
        <p:txBody>
          <a:bodyPr wrap="square">
            <a:spAutoFit/>
          </a:bodyPr>
          <a:lstStyle/>
          <a:p>
            <a:pPr algn="just">
              <a:lnSpc>
                <a:spcPct val="130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PHIẾU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LẤY</a:t>
            </a:r>
            <a:r>
              <a:rPr lang="en-US" sz="2400" b="1" dirty="0">
                <a:effectLst/>
                <a:latin typeface="Times New Roman" panose="02020603050405020304" pitchFamily="18" charset="0"/>
                <a:ea typeface="Times New Roman" panose="02020603050405020304" pitchFamily="18" charset="0"/>
              </a:rPr>
              <a:t> Ý </a:t>
            </a:r>
            <a:r>
              <a:rPr lang="en-US" sz="2400" b="1" dirty="0" err="1">
                <a:effectLst/>
                <a:latin typeface="Times New Roman" panose="02020603050405020304" pitchFamily="18" charset="0"/>
                <a:ea typeface="Times New Roman" panose="02020603050405020304" pitchFamily="18" charset="0"/>
              </a:rPr>
              <a:t>KIẾN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HỒI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NGƯỜI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HỌC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VỀ</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HOẠT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ĐỘNG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HỖ</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ĐÀO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TẠO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TRƯỜNG</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862DB7-64E8-49FE-8DE8-52C3695FF258}"/>
              </a:ext>
            </a:extLst>
          </p:cNvPr>
          <p:cNvSpPr txBox="1"/>
          <p:nvPr/>
        </p:nvSpPr>
        <p:spPr>
          <a:xfrm>
            <a:off x="1631575" y="5732929"/>
            <a:ext cx="10121152" cy="524567"/>
          </a:xfrm>
          <a:prstGeom prst="rect">
            <a:avLst/>
          </a:prstGeom>
          <a:noFill/>
        </p:spPr>
        <p:txBody>
          <a:bodyPr wrap="square">
            <a:spAutoFit/>
          </a:bodyPr>
          <a:lstStyle/>
          <a:p>
            <a:pPr algn="just">
              <a:lnSpc>
                <a:spcPct val="130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LƯU</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Bước</a:t>
            </a:r>
            <a:r>
              <a:rPr lang="en-US" sz="2400" b="1" dirty="0">
                <a:effectLst/>
                <a:latin typeface="Times New Roman" panose="02020603050405020304" pitchFamily="18" charset="0"/>
                <a:ea typeface="Times New Roman" panose="02020603050405020304" pitchFamily="18" charset="0"/>
              </a:rPr>
              <a:t> 4</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41ED0B7A-2C71-4E6F-A769-26ACC867A6CC}"/>
              </a:ext>
            </a:extLst>
          </p:cNvPr>
          <p:cNvPicPr>
            <a:picLocks noChangeAspect="1"/>
          </p:cNvPicPr>
          <p:nvPr/>
        </p:nvPicPr>
        <p:blipFill>
          <a:blip r:embed="rId2"/>
          <a:stretch>
            <a:fillRect/>
          </a:stretch>
        </p:blipFill>
        <p:spPr>
          <a:xfrm>
            <a:off x="1716738" y="2246868"/>
            <a:ext cx="9950825" cy="3400576"/>
          </a:xfrm>
          <a:prstGeom prst="rect">
            <a:avLst/>
          </a:prstGeom>
        </p:spPr>
      </p:pic>
    </p:spTree>
    <p:extLst>
      <p:ext uri="{BB962C8B-B14F-4D97-AF65-F5344CB8AC3E}">
        <p14:creationId xmlns:p14="http://schemas.microsoft.com/office/powerpoint/2010/main" val="182933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2E682F-3255-47A0-8FFB-6D5CA613E495}"/>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46</a:t>
            </a:fld>
            <a:endParaRPr/>
          </a:p>
        </p:txBody>
      </p:sp>
      <p:sp>
        <p:nvSpPr>
          <p:cNvPr id="6" name="TextBox 5">
            <a:extLst>
              <a:ext uri="{FF2B5EF4-FFF2-40B4-BE49-F238E27FC236}">
                <a16:creationId xmlns:a16="http://schemas.microsoft.com/office/drawing/2014/main" id="{1443A6AB-3B83-4B38-B2AD-38942B5B31AD}"/>
              </a:ext>
            </a:extLst>
          </p:cNvPr>
          <p:cNvSpPr txBox="1"/>
          <p:nvPr/>
        </p:nvSpPr>
        <p:spPr>
          <a:xfrm>
            <a:off x="2443199" y="-40944"/>
            <a:ext cx="8891867" cy="1080745"/>
          </a:xfrm>
          <a:prstGeom prst="rect">
            <a:avLst/>
          </a:prstGeom>
          <a:noFill/>
        </p:spPr>
        <p:txBody>
          <a:bodyPr wrap="square">
            <a:spAutoFit/>
          </a:bodyPr>
          <a:lstStyle/>
          <a:p>
            <a:pPr algn="ctr">
              <a:lnSpc>
                <a:spcPct val="130000"/>
              </a:lnSpc>
            </a:pPr>
            <a:r>
              <a:rPr lang="en-US" sz="2600" b="1" dirty="0">
                <a:solidFill>
                  <a:srgbClr val="FF0000"/>
                </a:solidFill>
                <a:effectLst/>
                <a:latin typeface="Times New Roman" panose="02020603050405020304" pitchFamily="18" charset="0"/>
                <a:ea typeface="Times New Roman" panose="02020603050405020304" pitchFamily="18" charset="0"/>
              </a:rPr>
              <a:t>MỘT SỐ LƯU Ý SINH VIÊN KHI TIẾN HÀNH </a:t>
            </a:r>
          </a:p>
          <a:p>
            <a:pPr algn="ctr">
              <a:lnSpc>
                <a:spcPct val="130000"/>
              </a:lnSpc>
            </a:pPr>
            <a:r>
              <a:rPr lang="en-US" sz="2600" b="1" dirty="0">
                <a:solidFill>
                  <a:srgbClr val="FF0000"/>
                </a:solidFill>
                <a:effectLst/>
                <a:latin typeface="Times New Roman" panose="02020603050405020304" pitchFamily="18" charset="0"/>
                <a:ea typeface="Times New Roman" panose="02020603050405020304" pitchFamily="18" charset="0"/>
              </a:rPr>
              <a:t>PHẢN HỒI Ý KIẾN</a:t>
            </a:r>
            <a:endParaRPr lang="en-US" sz="26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19" name="Diagram 18">
            <a:extLst>
              <a:ext uri="{FF2B5EF4-FFF2-40B4-BE49-F238E27FC236}">
                <a16:creationId xmlns:a16="http://schemas.microsoft.com/office/drawing/2014/main" id="{BF31F35B-17EC-4161-8352-073465D73CA7}"/>
              </a:ext>
            </a:extLst>
          </p:cNvPr>
          <p:cNvGraphicFramePr/>
          <p:nvPr>
            <p:extLst>
              <p:ext uri="{D42A27DB-BD31-4B8C-83A1-F6EECF244321}">
                <p14:modId xmlns:p14="http://schemas.microsoft.com/office/powerpoint/2010/main" val="3808692240"/>
              </p:ext>
            </p:extLst>
          </p:nvPr>
        </p:nvGraphicFramePr>
        <p:xfrm>
          <a:off x="1023580" y="856146"/>
          <a:ext cx="11168419" cy="6031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442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Google Shape;373;p15"/>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SzPts val="1400"/>
              <a:buNone/>
            </a:pPr>
            <a:r>
              <a:rPr lang="en-US" dirty="0"/>
              <a:t> agu.edu.vn | 19/01/2024</a:t>
            </a:r>
          </a:p>
        </p:txBody>
      </p:sp>
      <p:sp>
        <p:nvSpPr>
          <p:cNvPr id="374" name="Google Shape;374;p15"/>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p>
            <a:pPr marL="0" lvl="0" indent="0" algn="l" rtl="0">
              <a:lnSpc>
                <a:spcPct val="100000"/>
              </a:lnSpc>
              <a:spcBef>
                <a:spcPts val="0"/>
              </a:spcBef>
              <a:spcAft>
                <a:spcPts val="0"/>
              </a:spcAft>
              <a:buSzPts val="1200"/>
              <a:buNone/>
            </a:pPr>
            <a:r>
              <a:rPr lang="en-US"/>
              <a:t>| </a:t>
            </a:r>
            <a:fld id="{00000000-1234-1234-1234-123412341234}" type="slidenum">
              <a:rPr lang="en-US"/>
              <a:t>47</a:t>
            </a:fld>
            <a:endParaRPr/>
          </a:p>
        </p:txBody>
      </p:sp>
      <p:sp>
        <p:nvSpPr>
          <p:cNvPr id="11" name="Content Placeholder 2">
            <a:extLst>
              <a:ext uri="{FF2B5EF4-FFF2-40B4-BE49-F238E27FC236}">
                <a16:creationId xmlns:a16="http://schemas.microsoft.com/office/drawing/2014/main" id="{5725A6DB-1484-4F47-8D17-5BD8321B8178}"/>
              </a:ext>
            </a:extLst>
          </p:cNvPr>
          <p:cNvSpPr txBox="1">
            <a:spLocks/>
          </p:cNvSpPr>
          <p:nvPr/>
        </p:nvSpPr>
        <p:spPr>
          <a:xfrm>
            <a:off x="1643269" y="1608061"/>
            <a:ext cx="9892747" cy="4260573"/>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None/>
            </a:pPr>
            <a:endParaRPr lang="en-US" sz="1800" dirty="0">
              <a:latin typeface="Arial" pitchFamily="34" charset="0"/>
              <a:cs typeface="Arial" pitchFamily="34" charset="0"/>
            </a:endParaRPr>
          </a:p>
          <a:p>
            <a:pPr marL="624078" indent="-514350" algn="just">
              <a:lnSpc>
                <a:spcPct val="110000"/>
              </a:lnSpc>
              <a:spcBef>
                <a:spcPts val="600"/>
              </a:spcBef>
              <a:spcAft>
                <a:spcPts val="600"/>
              </a:spcAft>
              <a:buClr>
                <a:schemeClr val="tx1"/>
              </a:buClr>
              <a:buSzPct val="100000"/>
              <a:buFont typeface="+mj-lt"/>
              <a:buAutoNum type="arabicPeriod"/>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hà trường?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24078" indent="-514350" algn="just">
              <a:lnSpc>
                <a:spcPct val="110000"/>
              </a:lnSpc>
              <a:spcBef>
                <a:spcPts val="600"/>
              </a:spcBef>
              <a:spcAft>
                <a:spcPts val="600"/>
              </a:spcAft>
              <a:buClr>
                <a:schemeClr val="tx1"/>
              </a:buClr>
              <a:buSzPct val="100000"/>
              <a:buFont typeface="+mj-lt"/>
              <a:buAutoNum type="arabicPeriod"/>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GIÁ TRỊ CỐT LÕI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TRIẾT LÝ GIÁO DỤC, BẢN SẮC NGƯỜI HỌC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mà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hà trường đang thực 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24078" indent="-514350" algn="just">
              <a:lnSpc>
                <a:spcPct val="110000"/>
              </a:lnSpc>
              <a:spcBef>
                <a:spcPts val="600"/>
              </a:spcBef>
              <a:spcAft>
                <a:spcPts val="600"/>
              </a:spcAft>
              <a:buClr>
                <a:schemeClr val="tx1"/>
              </a:buClr>
              <a:buSzPct val="100000"/>
              <a:buFont typeface="+mj-lt"/>
              <a:buAutoNum type="arabicPeriod"/>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Trường Đại học An Giang được thành lập vào ngày tháng năm nào</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24078" indent="-514350" algn="just">
              <a:lnSpc>
                <a:spcPct val="110000"/>
              </a:lnSpc>
              <a:spcBef>
                <a:spcPts val="600"/>
              </a:spcBef>
              <a:spcAft>
                <a:spcPts val="600"/>
              </a:spcAft>
              <a:buClr>
                <a:schemeClr val="tx1"/>
              </a:buClr>
              <a:buSzPct val="100000"/>
              <a:buFont typeface="+mj-lt"/>
              <a:buAutoNum type="arabicPeriod"/>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Trường Đại học An Giang trở thành thành viên của ĐHQG TP.HCM vào ngày tháng năm nào?</a:t>
            </a:r>
          </a:p>
          <a:p>
            <a:pPr marL="624078" indent="-514350" algn="just">
              <a:lnSpc>
                <a:spcPct val="110000"/>
              </a:lnSpc>
              <a:spcBef>
                <a:spcPts val="600"/>
              </a:spcBef>
              <a:spcAft>
                <a:spcPts val="600"/>
              </a:spcAft>
              <a:buClr>
                <a:schemeClr val="tx1"/>
              </a:buClr>
              <a:buSzPct val="100000"/>
              <a:buFont typeface="+mj-lt"/>
              <a:buAutoNum type="arabicPeriod"/>
            </a:pPr>
            <a:r>
              <a:rPr lang="vi-VN" sz="2800" dirty="0">
                <a:latin typeface="Times New Roman" panose="02020603050405020304" pitchFamily="18" charset="0"/>
                <a:cs typeface="Times New Roman" panose="02020603050405020304" pitchFamily="18" charset="0"/>
              </a:rPr>
              <a:t>Lợi ích của người học khi tham gia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công tác ĐBCL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endParaRPr lang="en-US" sz="1800" dirty="0">
              <a:latin typeface="Arial" pitchFamily="34" charset="0"/>
              <a:cs typeface="Arial" pitchFamily="34" charset="0"/>
            </a:endParaRPr>
          </a:p>
        </p:txBody>
      </p:sp>
      <p:sp>
        <p:nvSpPr>
          <p:cNvPr id="12" name="Rectangle 89">
            <a:extLst>
              <a:ext uri="{FF2B5EF4-FFF2-40B4-BE49-F238E27FC236}">
                <a16:creationId xmlns:a16="http://schemas.microsoft.com/office/drawing/2014/main" id="{C66E41A4-EAE0-48C6-9552-9FF2F31630BB}"/>
              </a:ext>
            </a:extLst>
          </p:cNvPr>
          <p:cNvSpPr>
            <a:spLocks noChangeArrowheads="1"/>
          </p:cNvSpPr>
          <p:nvPr/>
        </p:nvSpPr>
        <p:spPr bwMode="auto">
          <a:xfrm>
            <a:off x="2398643" y="476475"/>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MỘT SỐ CÂU HỎI GỢI Ý KIỂM TRA</a:t>
            </a:r>
            <a:endParaRPr lang="en-US" sz="28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fade">
                                      <p:cBhvr>
                                        <p:cTn id="35" dur="1000"/>
                                        <p:tgtEl>
                                          <p:spTgt spid="11">
                                            <p:txEl>
                                              <p:pRg st="5" end="5"/>
                                            </p:txEl>
                                          </p:spTgt>
                                        </p:tgtEl>
                                      </p:cBhvr>
                                    </p:animEffect>
                                    <p:anim calcmode="lin" valueType="num">
                                      <p:cBhvr>
                                        <p:cTn id="36"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4C1DFB-C9C6-45B6-83DC-AFBDF33834F9}"/>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48</a:t>
            </a:fld>
            <a:endParaRPr/>
          </a:p>
        </p:txBody>
      </p:sp>
      <p:sp>
        <p:nvSpPr>
          <p:cNvPr id="5" name="Rectangle 89">
            <a:extLst>
              <a:ext uri="{FF2B5EF4-FFF2-40B4-BE49-F238E27FC236}">
                <a16:creationId xmlns:a16="http://schemas.microsoft.com/office/drawing/2014/main" id="{9C45C909-CF08-47F0-A8A6-6C3A158C1965}"/>
              </a:ext>
            </a:extLst>
          </p:cNvPr>
          <p:cNvSpPr>
            <a:spLocks noChangeArrowheads="1"/>
          </p:cNvSpPr>
          <p:nvPr/>
        </p:nvSpPr>
        <p:spPr bwMode="auto">
          <a:xfrm>
            <a:off x="2398643" y="476475"/>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800" b="1" dirty="0">
                <a:solidFill>
                  <a:srgbClr val="FF0000"/>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MỘT SỐ CÂU HỎI GỢI Ý KIỂM TRA</a:t>
            </a:r>
            <a:endParaRPr lang="en-US" sz="2800" dirty="0">
              <a:solidFill>
                <a:srgbClr val="000099"/>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B4BD2EE7-F392-4754-970D-CFF8A0EF2CC4}"/>
              </a:ext>
            </a:extLst>
          </p:cNvPr>
          <p:cNvSpPr txBox="1">
            <a:spLocks/>
          </p:cNvSpPr>
          <p:nvPr/>
        </p:nvSpPr>
        <p:spPr>
          <a:xfrm>
            <a:off x="1451112" y="1723870"/>
            <a:ext cx="10277061" cy="451203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24078" indent="-514350" algn="just">
              <a:spcBef>
                <a:spcPts val="600"/>
              </a:spcBef>
              <a:spcAft>
                <a:spcPts val="600"/>
              </a:spcAft>
              <a:buClr>
                <a:schemeClr val="tx1"/>
              </a:buClr>
              <a:buSzPct val="100000"/>
              <a:buFont typeface="+mj-lt"/>
              <a:buAutoNum type="arabicPeriod" startAt="6"/>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624078" indent="-514350" algn="just">
              <a:spcBef>
                <a:spcPts val="600"/>
              </a:spcBef>
              <a:spcAft>
                <a:spcPts val="600"/>
              </a:spcAft>
              <a:buClr>
                <a:schemeClr val="tx1"/>
              </a:buClr>
              <a:buSzPct val="100000"/>
              <a:buFont typeface="+mj-lt"/>
              <a:buAutoNum type="arabicPeriod" startAt="6"/>
            </a:pP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ĐHAG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lấy</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gồm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ai?</a:t>
            </a:r>
          </a:p>
          <a:p>
            <a:pPr marL="624078" indent="-514350" algn="just">
              <a:spcBef>
                <a:spcPts val="600"/>
              </a:spcBef>
              <a:spcAft>
                <a:spcPts val="600"/>
              </a:spcAft>
              <a:buClr>
                <a:schemeClr val="tx1"/>
              </a:buClr>
              <a:buSzPct val="100000"/>
              <a:buFont typeface="+mj-lt"/>
              <a:buAutoNum type="arabicPeriod" startAt="6"/>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Quy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624078" indent="-514350" algn="just">
              <a:spcBef>
                <a:spcPts val="600"/>
              </a:spcBef>
              <a:spcAft>
                <a:spcPts val="600"/>
              </a:spcAft>
              <a:buClr>
                <a:schemeClr val="tx1"/>
              </a:buClr>
              <a:buSzPct val="100000"/>
              <a:buFont typeface="+mj-lt"/>
              <a:buAutoNum type="arabicPeriod" startAt="6"/>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Quy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miễm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624078" indent="-514350" algn="just">
              <a:spcBef>
                <a:spcPts val="600"/>
              </a:spcBef>
              <a:spcAft>
                <a:spcPts val="600"/>
              </a:spcAft>
              <a:buClr>
                <a:schemeClr val="tx1"/>
              </a:buClr>
              <a:buSzPct val="100000"/>
              <a:buFont typeface="+mj-lt"/>
              <a:buAutoNum type="arabicPeriod" startAt="6"/>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Quy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regis.agu.edu.vn?</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6978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33"/>
        <p:cNvGrpSpPr/>
        <p:nvPr/>
      </p:nvGrpSpPr>
      <p:grpSpPr>
        <a:xfrm>
          <a:off x="0" y="0"/>
          <a:ext cx="0" cy="0"/>
          <a:chOff x="0" y="0"/>
          <a:chExt cx="0" cy="0"/>
        </a:xfrm>
      </p:grpSpPr>
      <p:sp>
        <p:nvSpPr>
          <p:cNvPr id="634" name="Google Shape;634;p43"/>
          <p:cNvSpPr txBox="1">
            <a:spLocks noGrp="1"/>
          </p:cNvSpPr>
          <p:nvPr>
            <p:ph type="title"/>
          </p:nvPr>
        </p:nvSpPr>
        <p:spPr>
          <a:xfrm>
            <a:off x="3710609" y="1628800"/>
            <a:ext cx="8057321" cy="1800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953734"/>
              </a:buClr>
              <a:buSzPts val="4400"/>
              <a:buFont typeface="Arial"/>
              <a:buNone/>
            </a:pPr>
            <a:r>
              <a:rPr lang="en-US" sz="4400" dirty="0" err="1"/>
              <a:t>Trân</a:t>
            </a:r>
            <a:r>
              <a:rPr lang="en-US" sz="4400" dirty="0"/>
              <a:t> </a:t>
            </a:r>
            <a:r>
              <a:rPr lang="en-US" sz="4400" dirty="0" err="1"/>
              <a:t>trọng</a:t>
            </a:r>
            <a:r>
              <a:rPr lang="en-US" sz="4400" dirty="0"/>
              <a:t> </a:t>
            </a:r>
            <a:r>
              <a:rPr lang="en-US" sz="4400" dirty="0" err="1"/>
              <a:t>cám</a:t>
            </a:r>
            <a:r>
              <a:rPr lang="en-US" sz="4400" dirty="0"/>
              <a:t> </a:t>
            </a:r>
            <a:r>
              <a:rPr lang="en-US" sz="4400" dirty="0" err="1"/>
              <a:t>ơn</a:t>
            </a:r>
            <a:r>
              <a:rPr lang="en-US" sz="4400" dirty="0"/>
              <a:t> </a:t>
            </a:r>
            <a:r>
              <a:rPr lang="en-US" sz="4400" dirty="0" err="1"/>
              <a:t>các</a:t>
            </a:r>
            <a:r>
              <a:rPr lang="en-US" sz="4400" dirty="0"/>
              <a:t> </a:t>
            </a:r>
            <a:r>
              <a:rPr lang="en-US" sz="4400" dirty="0" err="1"/>
              <a:t>bạn</a:t>
            </a:r>
            <a:r>
              <a:rPr lang="en-US" sz="4400" dirty="0"/>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3"/>
          <p:cNvSpPr txBox="1">
            <a:spLocks noGrp="1"/>
          </p:cNvSpPr>
          <p:nvPr>
            <p:ph type="sldNum" idx="12"/>
          </p:nvPr>
        </p:nvSpPr>
        <p:spPr>
          <a:xfrm>
            <a:off x="11582400" y="6477000"/>
            <a:ext cx="609600" cy="274320"/>
          </a:xfrm>
          <a:prstGeom prst="rect">
            <a:avLst/>
          </a:prstGeom>
          <a:noFill/>
          <a:ln>
            <a:noFill/>
          </a:ln>
        </p:spPr>
        <p:txBody>
          <a:bodyPr spcFirstLastPara="1" wrap="square" lIns="64000" tIns="45700" rIns="91425" bIns="45700" anchor="t" anchorCtr="0">
            <a:noAutofit/>
          </a:bodyPr>
          <a:lstStyle/>
          <a:p>
            <a:pPr marL="0" lvl="0" indent="0" algn="l" rtl="0">
              <a:lnSpc>
                <a:spcPct val="100000"/>
              </a:lnSpc>
              <a:spcBef>
                <a:spcPts val="0"/>
              </a:spcBef>
              <a:spcAft>
                <a:spcPts val="0"/>
              </a:spcAft>
              <a:buSzPts val="1200"/>
              <a:buNone/>
            </a:pPr>
            <a:r>
              <a:rPr lang="en-US"/>
              <a:t>| </a:t>
            </a:r>
            <a:fld id="{00000000-1234-1234-1234-123412341234}" type="slidenum">
              <a:rPr lang="en-US"/>
              <a:t>5</a:t>
            </a:fld>
            <a:endParaRPr/>
          </a:p>
        </p:txBody>
      </p:sp>
      <p:pic>
        <p:nvPicPr>
          <p:cNvPr id="197" name="Google Shape;197;p3"/>
          <p:cNvPicPr preferRelativeResize="0"/>
          <p:nvPr/>
        </p:nvPicPr>
        <p:blipFill rotWithShape="1">
          <a:blip r:embed="rId3">
            <a:alphaModFix/>
          </a:blip>
          <a:srcRect/>
          <a:stretch/>
        </p:blipFill>
        <p:spPr>
          <a:xfrm>
            <a:off x="6971983" y="1388340"/>
            <a:ext cx="4442299" cy="5088660"/>
          </a:xfrm>
          <a:prstGeom prst="rect">
            <a:avLst/>
          </a:prstGeom>
          <a:noFill/>
          <a:ln>
            <a:noFill/>
          </a:ln>
        </p:spPr>
      </p:pic>
      <p:sp>
        <p:nvSpPr>
          <p:cNvPr id="8" name="Title 3">
            <a:extLst>
              <a:ext uri="{FF2B5EF4-FFF2-40B4-BE49-F238E27FC236}">
                <a16:creationId xmlns:a16="http://schemas.microsoft.com/office/drawing/2014/main" id="{449D8CAE-93AC-486D-893F-FA5EC673F885}"/>
              </a:ext>
            </a:extLst>
          </p:cNvPr>
          <p:cNvSpPr>
            <a:spLocks noGrp="1"/>
          </p:cNvSpPr>
          <p:nvPr>
            <p:ph type="title"/>
          </p:nvPr>
        </p:nvSpPr>
        <p:spPr>
          <a:xfrm>
            <a:off x="1289051" y="686327"/>
            <a:ext cx="10020300" cy="1143000"/>
          </a:xfrm>
        </p:spPr>
        <p:txBody>
          <a:bodyPr>
            <a:noAutofit/>
          </a:bodyPr>
          <a:lstStyle/>
          <a:p>
            <a:pPr algn="ctr">
              <a:spcBef>
                <a:spcPts val="0"/>
              </a:spcBef>
            </a:pPr>
            <a:r>
              <a:rPr lang="en-US" sz="2800" dirty="0">
                <a:solidFill>
                  <a:srgbClr val="FF0000"/>
                </a:solidFill>
                <a:effectLst/>
                <a:latin typeface="Times New Roman" panose="02020603050405020304" pitchFamily="18" charset="0"/>
                <a:cs typeface="Times New Roman" panose="02020603050405020304" pitchFamily="18" charset="0"/>
              </a:rPr>
              <a:t>II. CÁC HOẠT ĐỘNG ĐBCL CHÍNH TẠI TRƯỜNG </a:t>
            </a:r>
            <a:r>
              <a:rPr lang="en-US" sz="2800" dirty="0">
                <a:solidFill>
                  <a:srgbClr val="FF0000"/>
                </a:solidFill>
                <a:latin typeface="Times New Roman" panose="02020603050405020304" pitchFamily="18" charset="0"/>
                <a:cs typeface="Times New Roman" panose="02020603050405020304" pitchFamily="18" charset="0"/>
              </a:rPr>
              <a:t>ĐHAG</a:t>
            </a:r>
            <a:endParaRPr lang="en-US" sz="2800" dirty="0">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9" name="Diagram 8">
            <a:extLst>
              <a:ext uri="{FF2B5EF4-FFF2-40B4-BE49-F238E27FC236}">
                <a16:creationId xmlns:a16="http://schemas.microsoft.com/office/drawing/2014/main" id="{7A9A6FD1-01AB-467F-94D0-CDE81AE3FB3D}"/>
              </a:ext>
            </a:extLst>
          </p:cNvPr>
          <p:cNvGraphicFramePr/>
          <p:nvPr>
            <p:extLst>
              <p:ext uri="{D42A27DB-BD31-4B8C-83A1-F6EECF244321}">
                <p14:modId xmlns:p14="http://schemas.microsoft.com/office/powerpoint/2010/main" val="1242985642"/>
              </p:ext>
            </p:extLst>
          </p:nvPr>
        </p:nvGraphicFramePr>
        <p:xfrm>
          <a:off x="650502" y="1388340"/>
          <a:ext cx="6149622" cy="53629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Google Shape;175;p1">
            <a:extLst>
              <a:ext uri="{FF2B5EF4-FFF2-40B4-BE49-F238E27FC236}">
                <a16:creationId xmlns:a16="http://schemas.microsoft.com/office/drawing/2014/main" id="{A34D0DFA-46BF-AAF8-9F40-0FBA664C2E9E}"/>
              </a:ext>
            </a:extLst>
          </p:cNvPr>
          <p:cNvSpPr txBox="1">
            <a:spLocks noGrp="1"/>
          </p:cNvSpPr>
          <p:nvPr>
            <p:ph type="dt" idx="10"/>
          </p:nvPr>
        </p:nvSpPr>
        <p:spPr>
          <a:xfrm>
            <a:off x="6299201" y="6477000"/>
            <a:ext cx="5286940" cy="274320"/>
          </a:xfrm>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SzPts val="1400"/>
              <a:buNone/>
            </a:pPr>
            <a:r>
              <a:rPr lang="en-US" dirty="0"/>
              <a:t>agu.edu.vn | 24/09/2024</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1000" fill="hold"/>
                                        <p:tgtEl>
                                          <p:spTgt spid="197"/>
                                        </p:tgtEl>
                                        <p:attrNameLst>
                                          <p:attrName>ppt_x</p:attrName>
                                        </p:attrNameLst>
                                      </p:cBhvr>
                                      <p:tavLst>
                                        <p:tav tm="0">
                                          <p:val>
                                            <p:strVal val="1+#ppt_w/2"/>
                                          </p:val>
                                        </p:tav>
                                        <p:tav tm="100000">
                                          <p:val>
                                            <p:strVal val="#ppt_x"/>
                                          </p:val>
                                        </p:tav>
                                      </p:tavLst>
                                    </p:anim>
                                    <p:anim calcmode="lin" valueType="num">
                                      <p:cBhvr additive="base">
                                        <p:cTn id="8" dur="1000" fill="hold"/>
                                        <p:tgtEl>
                                          <p:spTgt spid="1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4" name="Google Shape;204;p4"/>
          <p:cNvSpPr txBox="1">
            <a:spLocks noGrp="1"/>
          </p:cNvSpPr>
          <p:nvPr>
            <p:ph type="title"/>
          </p:nvPr>
        </p:nvSpPr>
        <p:spPr>
          <a:xfrm>
            <a:off x="2416563" y="440651"/>
            <a:ext cx="8726774" cy="450596"/>
          </a:xfrm>
          <a:prstGeom prst="rect">
            <a:avLst/>
          </a:prstGeom>
          <a:noFill/>
          <a:ln>
            <a:noFill/>
          </a:ln>
        </p:spPr>
        <p:txBody>
          <a:bodyPr spcFirstLastPara="1" vert="horz" wrap="square" lIns="68569" tIns="34275" rIns="68569" bIns="34275" rtlCol="0" anchor="ctr" anchorCtr="0">
            <a:noAutofit/>
          </a:bodyPr>
          <a:lstStyle/>
          <a:p>
            <a:pPr>
              <a:buClr>
                <a:srgbClr val="FF0000"/>
              </a:buClr>
              <a:buSzPts val="2400"/>
            </a:pPr>
            <a:r>
              <a:rPr lang="en-US" sz="2800" dirty="0">
                <a:solidFill>
                  <a:srgbClr val="C00000"/>
                </a:solidFill>
                <a:latin typeface="Times New Roman" panose="02020603050405020304" pitchFamily="18" charset="0"/>
                <a:cs typeface="Times New Roman" panose="02020603050405020304" pitchFamily="18" charset="0"/>
              </a:rPr>
              <a:t>TỰ ĐÁNH GIÁ VÀ ĐÁNH GIÁ NGOÀI </a:t>
            </a:r>
            <a:br>
              <a:rPr lang="en-US" sz="2800" dirty="0">
                <a:solidFill>
                  <a:srgbClr val="C00000"/>
                </a:solidFill>
                <a:latin typeface="Times New Roman" panose="02020603050405020304" pitchFamily="18" charset="0"/>
                <a:cs typeface="Times New Roman" panose="02020603050405020304" pitchFamily="18" charset="0"/>
              </a:rPr>
            </a:br>
            <a:r>
              <a:rPr lang="en-US" sz="2800" dirty="0">
                <a:solidFill>
                  <a:srgbClr val="C00000"/>
                </a:solidFill>
                <a:latin typeface="Times New Roman" panose="02020603050405020304" pitchFamily="18" charset="0"/>
                <a:cs typeface="Times New Roman" panose="02020603050405020304" pitchFamily="18" charset="0"/>
              </a:rPr>
              <a:t>CẤP  CSGD VÀ CTĐT</a:t>
            </a:r>
            <a:endParaRPr sz="2800" dirty="0">
              <a:solidFill>
                <a:srgbClr val="C00000"/>
              </a:solidFill>
              <a:latin typeface="Times New Roman" panose="02020603050405020304" pitchFamily="18" charset="0"/>
              <a:cs typeface="Times New Roman" panose="02020603050405020304" pitchFamily="18" charset="0"/>
            </a:endParaRPr>
          </a:p>
        </p:txBody>
      </p:sp>
      <p:grpSp>
        <p:nvGrpSpPr>
          <p:cNvPr id="206" name="Google Shape;206;p4"/>
          <p:cNvGrpSpPr/>
          <p:nvPr/>
        </p:nvGrpSpPr>
        <p:grpSpPr>
          <a:xfrm>
            <a:off x="2077155" y="1871854"/>
            <a:ext cx="9507856" cy="4846671"/>
            <a:chOff x="1092585" y="0"/>
            <a:chExt cx="8700409" cy="5868169"/>
          </a:xfrm>
        </p:grpSpPr>
        <p:sp>
          <p:nvSpPr>
            <p:cNvPr id="207" name="Google Shape;207;p4"/>
            <p:cNvSpPr/>
            <p:nvPr/>
          </p:nvSpPr>
          <p:spPr>
            <a:xfrm>
              <a:off x="1092585" y="0"/>
              <a:ext cx="8359076" cy="5224422"/>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DDE5D0"/>
            </a:solidFill>
            <a:ln>
              <a:noFill/>
            </a:ln>
          </p:spPr>
          <p:txBody>
            <a:bodyPr spcFirstLastPara="1" wrap="square" lIns="68569" tIns="68569" rIns="68569" bIns="68569" anchor="ctr" anchorCtr="0">
              <a:noAutofit/>
            </a:bodyPr>
            <a:lstStyle/>
            <a:p>
              <a:pPr>
                <a:buClr>
                  <a:srgbClr val="000000"/>
                </a:buClr>
                <a:buSzPts val="1400"/>
              </a:pPr>
              <a:endParaRPr sz="1050"/>
            </a:p>
          </p:txBody>
        </p:sp>
        <p:sp>
          <p:nvSpPr>
            <p:cNvPr id="208" name="Google Shape;208;p4"/>
            <p:cNvSpPr/>
            <p:nvPr/>
          </p:nvSpPr>
          <p:spPr>
            <a:xfrm>
              <a:off x="1683999" y="4106372"/>
              <a:ext cx="192259" cy="192259"/>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68569" tIns="68569" rIns="68569" bIns="68569" anchor="ctr" anchorCtr="0">
              <a:noAutofit/>
            </a:bodyPr>
            <a:lstStyle/>
            <a:p>
              <a:pPr>
                <a:buClr>
                  <a:srgbClr val="000000"/>
                </a:buClr>
                <a:buSzPts val="1400"/>
              </a:pPr>
              <a:endParaRPr sz="1050"/>
            </a:p>
          </p:txBody>
        </p:sp>
        <p:sp>
          <p:nvSpPr>
            <p:cNvPr id="209" name="Google Shape;209;p4"/>
            <p:cNvSpPr/>
            <p:nvPr/>
          </p:nvSpPr>
          <p:spPr>
            <a:xfrm>
              <a:off x="1990015" y="3981010"/>
              <a:ext cx="1095039" cy="1243412"/>
            </a:xfrm>
            <a:prstGeom prst="rect">
              <a:avLst/>
            </a:prstGeom>
            <a:noFill/>
            <a:ln>
              <a:noFill/>
            </a:ln>
          </p:spPr>
          <p:txBody>
            <a:bodyPr spcFirstLastPara="1" wrap="square" lIns="68569" tIns="68569" rIns="68569" bIns="68569" anchor="ctr" anchorCtr="0">
              <a:noAutofit/>
            </a:bodyPr>
            <a:lstStyle/>
            <a:p>
              <a:pPr>
                <a:buClr>
                  <a:srgbClr val="000000"/>
                </a:buClr>
                <a:buSzPts val="1400"/>
              </a:pPr>
              <a:endParaRPr sz="1050"/>
            </a:p>
          </p:txBody>
        </p:sp>
        <p:sp>
          <p:nvSpPr>
            <p:cNvPr id="210" name="Google Shape;210;p4"/>
            <p:cNvSpPr txBox="1"/>
            <p:nvPr/>
          </p:nvSpPr>
          <p:spPr>
            <a:xfrm>
              <a:off x="1475865" y="4624757"/>
              <a:ext cx="2488140" cy="1243412"/>
            </a:xfrm>
            <a:prstGeom prst="rect">
              <a:avLst/>
            </a:prstGeom>
            <a:noFill/>
            <a:ln>
              <a:noFill/>
            </a:ln>
          </p:spPr>
          <p:txBody>
            <a:bodyPr spcFirstLastPara="1" wrap="square" lIns="76388" tIns="0" rIns="0" bIns="0" anchor="t" anchorCtr="0">
              <a:noAutofit/>
            </a:bodyPr>
            <a:lstStyle/>
            <a:p>
              <a:pPr>
                <a:lnSpc>
                  <a:spcPct val="90000"/>
                </a:lnSpc>
                <a:buClr>
                  <a:srgbClr val="0077B2"/>
                </a:buClr>
                <a:buSzPts val="1800"/>
              </a:pPr>
              <a:r>
                <a:rPr lang="en-US" sz="1400" b="1" dirty="0">
                  <a:solidFill>
                    <a:srgbClr val="0077B2"/>
                  </a:solidFill>
                  <a:latin typeface="Tahoma"/>
                  <a:ea typeface="Tahoma"/>
                  <a:cs typeface="Tahoma"/>
                  <a:sym typeface="Tahoma"/>
                </a:rPr>
                <a:t>2018</a:t>
              </a:r>
              <a:endParaRPr lang="en-US" sz="1400" dirty="0"/>
            </a:p>
            <a:p>
              <a:pPr>
                <a:spcBef>
                  <a:spcPts val="472"/>
                </a:spcBef>
                <a:buClr>
                  <a:srgbClr val="0077B2"/>
                </a:buClr>
                <a:buSzPts val="1400"/>
              </a:pPr>
              <a:r>
                <a:rPr lang="en-US" sz="1400" b="1" dirty="0" err="1">
                  <a:solidFill>
                    <a:srgbClr val="0077B2"/>
                  </a:solidFill>
                  <a:latin typeface="Tahoma"/>
                  <a:ea typeface="Tahoma"/>
                  <a:cs typeface="Tahoma"/>
                  <a:sym typeface="Tahoma"/>
                </a:rPr>
                <a:t>Đạt</a:t>
              </a:r>
              <a:r>
                <a:rPr lang="en-US" sz="1400" b="1" dirty="0">
                  <a:solidFill>
                    <a:srgbClr val="0077B2"/>
                  </a:solidFill>
                  <a:latin typeface="Tahoma"/>
                  <a:ea typeface="Tahoma"/>
                  <a:cs typeface="Tahoma"/>
                  <a:sym typeface="Tahoma"/>
                </a:rPr>
                <a:t> </a:t>
              </a:r>
              <a:r>
                <a:rPr lang="en-US" sz="1400" b="1" dirty="0" err="1">
                  <a:solidFill>
                    <a:srgbClr val="0077B2"/>
                  </a:solidFill>
                  <a:latin typeface="Tahoma"/>
                  <a:ea typeface="Tahoma"/>
                  <a:cs typeface="Tahoma"/>
                  <a:sym typeface="Tahoma"/>
                </a:rPr>
                <a:t>chứng</a:t>
              </a:r>
              <a:r>
                <a:rPr lang="en-US" sz="1400" b="1" dirty="0">
                  <a:solidFill>
                    <a:srgbClr val="0077B2"/>
                  </a:solidFill>
                  <a:latin typeface="Tahoma"/>
                  <a:ea typeface="Tahoma"/>
                  <a:cs typeface="Tahoma"/>
                  <a:sym typeface="Tahoma"/>
                </a:rPr>
                <a:t> </a:t>
              </a:r>
              <a:r>
                <a:rPr lang="en-US" sz="1400" b="1" dirty="0" err="1">
                  <a:solidFill>
                    <a:srgbClr val="0077B2"/>
                  </a:solidFill>
                  <a:latin typeface="Tahoma"/>
                  <a:ea typeface="Tahoma"/>
                  <a:cs typeface="Tahoma"/>
                  <a:sym typeface="Tahoma"/>
                </a:rPr>
                <a:t>nhận</a:t>
              </a:r>
              <a:r>
                <a:rPr lang="en-US" sz="1400" b="1" dirty="0">
                  <a:solidFill>
                    <a:srgbClr val="0077B2"/>
                  </a:solidFill>
                  <a:latin typeface="Tahoma"/>
                  <a:ea typeface="Tahoma"/>
                  <a:cs typeface="Tahoma"/>
                  <a:sym typeface="Tahoma"/>
                </a:rPr>
                <a:t> KĐCL </a:t>
              </a:r>
              <a:r>
                <a:rPr lang="en-US" sz="1400" b="1" dirty="0" err="1">
                  <a:solidFill>
                    <a:srgbClr val="0077B2"/>
                  </a:solidFill>
                  <a:latin typeface="Tahoma"/>
                  <a:ea typeface="Tahoma"/>
                  <a:cs typeface="Tahoma"/>
                  <a:sym typeface="Tahoma"/>
                </a:rPr>
                <a:t>cấp</a:t>
              </a:r>
              <a:r>
                <a:rPr lang="en-US" sz="1400" b="1" dirty="0">
                  <a:solidFill>
                    <a:srgbClr val="0077B2"/>
                  </a:solidFill>
                  <a:latin typeface="Tahoma"/>
                  <a:ea typeface="Tahoma"/>
                  <a:cs typeface="Tahoma"/>
                  <a:sym typeface="Tahoma"/>
                </a:rPr>
                <a:t> CSGD chu </a:t>
              </a:r>
              <a:r>
                <a:rPr lang="en-US" sz="1400" b="1" dirty="0" err="1">
                  <a:solidFill>
                    <a:srgbClr val="0077B2"/>
                  </a:solidFill>
                  <a:latin typeface="Tahoma"/>
                  <a:ea typeface="Tahoma"/>
                  <a:cs typeface="Tahoma"/>
                  <a:sym typeface="Tahoma"/>
                </a:rPr>
                <a:t>kỳ</a:t>
              </a:r>
              <a:r>
                <a:rPr lang="en-US" sz="1400" b="1" dirty="0">
                  <a:solidFill>
                    <a:srgbClr val="0077B2"/>
                  </a:solidFill>
                  <a:latin typeface="Tahoma"/>
                  <a:ea typeface="Tahoma"/>
                  <a:cs typeface="Tahoma"/>
                  <a:sym typeface="Tahoma"/>
                </a:rPr>
                <a:t> 1 </a:t>
              </a:r>
              <a:r>
                <a:rPr lang="en-US" sz="1400" b="1" dirty="0" err="1">
                  <a:solidFill>
                    <a:srgbClr val="0077B2"/>
                  </a:solidFill>
                  <a:latin typeface="Tahoma"/>
                  <a:ea typeface="Tahoma"/>
                  <a:cs typeface="Tahoma"/>
                  <a:sym typeface="Tahoma"/>
                </a:rPr>
                <a:t>theo</a:t>
              </a:r>
              <a:r>
                <a:rPr lang="en-US" sz="1400" b="1" dirty="0">
                  <a:solidFill>
                    <a:srgbClr val="0077B2"/>
                  </a:solidFill>
                  <a:latin typeface="Tahoma"/>
                  <a:ea typeface="Tahoma"/>
                  <a:cs typeface="Tahoma"/>
                  <a:sym typeface="Tahoma"/>
                </a:rPr>
                <a:t> BTC </a:t>
              </a:r>
              <a:r>
                <a:rPr lang="en-US" sz="1400" b="1" dirty="0" err="1">
                  <a:solidFill>
                    <a:srgbClr val="0077B2"/>
                  </a:solidFill>
                  <a:latin typeface="Tahoma"/>
                  <a:ea typeface="Tahoma"/>
                  <a:cs typeface="Tahoma"/>
                  <a:sym typeface="Tahoma"/>
                </a:rPr>
                <a:t>của</a:t>
              </a:r>
              <a:r>
                <a:rPr lang="en-US" sz="1400" b="1" dirty="0">
                  <a:solidFill>
                    <a:srgbClr val="0077B2"/>
                  </a:solidFill>
                  <a:latin typeface="Tahoma"/>
                  <a:ea typeface="Tahoma"/>
                  <a:cs typeface="Tahoma"/>
                  <a:sym typeface="Tahoma"/>
                </a:rPr>
                <a:t> </a:t>
              </a:r>
              <a:r>
                <a:rPr lang="en-US" sz="1400" b="1" dirty="0" err="1">
                  <a:solidFill>
                    <a:srgbClr val="0077B2"/>
                  </a:solidFill>
                  <a:latin typeface="Tahoma"/>
                  <a:ea typeface="Tahoma"/>
                  <a:cs typeface="Tahoma"/>
                  <a:sym typeface="Tahoma"/>
                </a:rPr>
                <a:t>Bộ</a:t>
              </a:r>
              <a:r>
                <a:rPr lang="en-US" sz="1400" b="1" dirty="0">
                  <a:solidFill>
                    <a:srgbClr val="0077B2"/>
                  </a:solidFill>
                  <a:latin typeface="Tahoma"/>
                  <a:ea typeface="Tahoma"/>
                  <a:cs typeface="Tahoma"/>
                  <a:sym typeface="Tahoma"/>
                </a:rPr>
                <a:t> GD&amp;ĐT</a:t>
              </a:r>
              <a:endParaRPr lang="en-US" sz="1400" dirty="0"/>
            </a:p>
          </p:txBody>
        </p:sp>
        <p:sp>
          <p:nvSpPr>
            <p:cNvPr id="211" name="Google Shape;211;p4"/>
            <p:cNvSpPr/>
            <p:nvPr/>
          </p:nvSpPr>
          <p:spPr>
            <a:xfrm>
              <a:off x="3448267" y="2593915"/>
              <a:ext cx="300927" cy="300927"/>
            </a:xfrm>
            <a:prstGeom prst="ellipse">
              <a:avLst/>
            </a:prstGeom>
            <a:solidFill>
              <a:srgbClr val="5AB46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68569" tIns="68569" rIns="68569" bIns="68569" anchor="ctr" anchorCtr="0">
              <a:noAutofit/>
            </a:bodyPr>
            <a:lstStyle/>
            <a:p>
              <a:pPr>
                <a:buClr>
                  <a:srgbClr val="000000"/>
                </a:buClr>
                <a:buSzPts val="1400"/>
              </a:pPr>
              <a:endParaRPr sz="1050"/>
            </a:p>
          </p:txBody>
        </p:sp>
        <p:sp>
          <p:nvSpPr>
            <p:cNvPr id="212" name="Google Shape;212;p4"/>
            <p:cNvSpPr/>
            <p:nvPr/>
          </p:nvSpPr>
          <p:spPr>
            <a:xfrm>
              <a:off x="3085054" y="3035389"/>
              <a:ext cx="1387606" cy="2189033"/>
            </a:xfrm>
            <a:prstGeom prst="rect">
              <a:avLst/>
            </a:prstGeom>
            <a:noFill/>
            <a:ln>
              <a:noFill/>
            </a:ln>
          </p:spPr>
          <p:txBody>
            <a:bodyPr spcFirstLastPara="1" wrap="square" lIns="68569" tIns="68569" rIns="68569" bIns="68569" anchor="ctr" anchorCtr="0">
              <a:noAutofit/>
            </a:bodyPr>
            <a:lstStyle/>
            <a:p>
              <a:pPr>
                <a:buClr>
                  <a:srgbClr val="000000"/>
                </a:buClr>
                <a:buSzPts val="1400"/>
              </a:pPr>
              <a:endParaRPr sz="1050"/>
            </a:p>
          </p:txBody>
        </p:sp>
        <p:sp>
          <p:nvSpPr>
            <p:cNvPr id="213" name="Google Shape;213;p4"/>
            <p:cNvSpPr txBox="1"/>
            <p:nvPr/>
          </p:nvSpPr>
          <p:spPr>
            <a:xfrm>
              <a:off x="3654418" y="2921112"/>
              <a:ext cx="2014071" cy="2189031"/>
            </a:xfrm>
            <a:prstGeom prst="rect">
              <a:avLst/>
            </a:prstGeom>
            <a:noFill/>
            <a:ln>
              <a:noFill/>
            </a:ln>
          </p:spPr>
          <p:txBody>
            <a:bodyPr spcFirstLastPara="1" wrap="square" lIns="119588" tIns="0" rIns="0" bIns="0" anchor="t" anchorCtr="0">
              <a:noAutofit/>
            </a:bodyPr>
            <a:lstStyle/>
            <a:p>
              <a:pPr>
                <a:lnSpc>
                  <a:spcPct val="90000"/>
                </a:lnSpc>
                <a:buClr>
                  <a:srgbClr val="0077B2"/>
                </a:buClr>
                <a:buSzPts val="1800"/>
              </a:pPr>
              <a:r>
                <a:rPr lang="en-US" sz="1600" b="1" dirty="0">
                  <a:solidFill>
                    <a:schemeClr val="accent3">
                      <a:lumMod val="50000"/>
                    </a:schemeClr>
                  </a:solidFill>
                  <a:latin typeface="Tahoma"/>
                  <a:ea typeface="Tahoma"/>
                  <a:cs typeface="Tahoma"/>
                  <a:sym typeface="Tahoma"/>
                </a:rPr>
                <a:t>2021</a:t>
              </a:r>
              <a:endParaRPr lang="en-US" sz="1600" dirty="0">
                <a:solidFill>
                  <a:schemeClr val="accent3">
                    <a:lumMod val="50000"/>
                  </a:schemeClr>
                </a:solidFill>
              </a:endParaRPr>
            </a:p>
            <a:p>
              <a:pPr>
                <a:spcBef>
                  <a:spcPts val="472"/>
                </a:spcBef>
                <a:buClr>
                  <a:srgbClr val="0077B2"/>
                </a:buClr>
                <a:buSzPts val="1400"/>
              </a:pPr>
              <a:r>
                <a:rPr lang="en-US" sz="1600" b="1" dirty="0" err="1">
                  <a:solidFill>
                    <a:schemeClr val="accent3">
                      <a:lumMod val="50000"/>
                    </a:schemeClr>
                  </a:solidFill>
                  <a:latin typeface="Tahoma"/>
                  <a:ea typeface="Tahoma"/>
                  <a:cs typeface="Tahoma"/>
                  <a:sym typeface="Tahoma"/>
                </a:rPr>
                <a:t>Đạt</a:t>
              </a:r>
              <a:r>
                <a:rPr lang="en-US" sz="1600" b="1" dirty="0">
                  <a:solidFill>
                    <a:schemeClr val="accent3">
                      <a:lumMod val="50000"/>
                    </a:schemeClr>
                  </a:solidFill>
                  <a:latin typeface="Tahoma"/>
                  <a:ea typeface="Tahoma"/>
                  <a:cs typeface="Tahoma"/>
                  <a:sym typeface="Tahoma"/>
                </a:rPr>
                <a:t> </a:t>
              </a:r>
              <a:r>
                <a:rPr lang="en-US" sz="1600" b="1" dirty="0" err="1">
                  <a:solidFill>
                    <a:schemeClr val="accent3">
                      <a:lumMod val="50000"/>
                    </a:schemeClr>
                  </a:solidFill>
                  <a:latin typeface="Tahoma"/>
                  <a:ea typeface="Tahoma"/>
                  <a:cs typeface="Tahoma"/>
                  <a:sym typeface="Tahoma"/>
                </a:rPr>
                <a:t>chứng</a:t>
              </a:r>
              <a:r>
                <a:rPr lang="en-US" sz="1600" b="1" dirty="0">
                  <a:solidFill>
                    <a:schemeClr val="accent3">
                      <a:lumMod val="50000"/>
                    </a:schemeClr>
                  </a:solidFill>
                  <a:latin typeface="Tahoma"/>
                  <a:ea typeface="Tahoma"/>
                  <a:cs typeface="Tahoma"/>
                  <a:sym typeface="Tahoma"/>
                </a:rPr>
                <a:t> </a:t>
              </a:r>
              <a:r>
                <a:rPr lang="en-US" sz="1600" b="1" dirty="0" err="1">
                  <a:solidFill>
                    <a:schemeClr val="accent3">
                      <a:lumMod val="50000"/>
                    </a:schemeClr>
                  </a:solidFill>
                  <a:latin typeface="Tahoma"/>
                  <a:ea typeface="Tahoma"/>
                  <a:cs typeface="Tahoma"/>
                  <a:sym typeface="Tahoma"/>
                </a:rPr>
                <a:t>nhận</a:t>
              </a:r>
              <a:r>
                <a:rPr lang="en-US" sz="1600" b="1" dirty="0">
                  <a:solidFill>
                    <a:schemeClr val="accent3">
                      <a:lumMod val="50000"/>
                    </a:schemeClr>
                  </a:solidFill>
                  <a:latin typeface="Tahoma"/>
                  <a:ea typeface="Tahoma"/>
                  <a:cs typeface="Tahoma"/>
                  <a:sym typeface="Tahoma"/>
                </a:rPr>
                <a:t> KĐCL 4 CTĐT </a:t>
              </a:r>
              <a:r>
                <a:rPr lang="en-US" sz="1600" b="1" dirty="0" err="1">
                  <a:solidFill>
                    <a:schemeClr val="accent3">
                      <a:lumMod val="50000"/>
                    </a:schemeClr>
                  </a:solidFill>
                  <a:latin typeface="Tahoma"/>
                  <a:ea typeface="Tahoma"/>
                  <a:cs typeface="Tahoma"/>
                  <a:sym typeface="Tahoma"/>
                </a:rPr>
                <a:t>theo</a:t>
              </a:r>
              <a:r>
                <a:rPr lang="en-US" sz="1600" b="1" dirty="0">
                  <a:solidFill>
                    <a:schemeClr val="accent3">
                      <a:lumMod val="50000"/>
                    </a:schemeClr>
                  </a:solidFill>
                  <a:latin typeface="Tahoma"/>
                  <a:ea typeface="Tahoma"/>
                  <a:cs typeface="Tahoma"/>
                  <a:sym typeface="Tahoma"/>
                </a:rPr>
                <a:t> BTC AUN-QA (CNTT, CNTP, SP </a:t>
              </a:r>
              <a:r>
                <a:rPr lang="en-US" sz="1600" b="1" dirty="0" err="1">
                  <a:solidFill>
                    <a:schemeClr val="accent3">
                      <a:lumMod val="50000"/>
                    </a:schemeClr>
                  </a:solidFill>
                  <a:latin typeface="Tahoma"/>
                  <a:ea typeface="Tahoma"/>
                  <a:cs typeface="Tahoma"/>
                  <a:sym typeface="Tahoma"/>
                </a:rPr>
                <a:t>Ngữ</a:t>
              </a:r>
              <a:r>
                <a:rPr lang="en-US" sz="1600" b="1" dirty="0">
                  <a:solidFill>
                    <a:schemeClr val="accent3">
                      <a:lumMod val="50000"/>
                    </a:schemeClr>
                  </a:solidFill>
                  <a:latin typeface="Tahoma"/>
                  <a:ea typeface="Tahoma"/>
                  <a:cs typeface="Tahoma"/>
                  <a:sym typeface="Tahoma"/>
                </a:rPr>
                <a:t> </a:t>
              </a:r>
              <a:r>
                <a:rPr lang="en-US" sz="1600" b="1" dirty="0" err="1">
                  <a:solidFill>
                    <a:schemeClr val="accent3">
                      <a:lumMod val="50000"/>
                    </a:schemeClr>
                  </a:solidFill>
                  <a:latin typeface="Tahoma"/>
                  <a:ea typeface="Tahoma"/>
                  <a:cs typeface="Tahoma"/>
                  <a:sym typeface="Tahoma"/>
                </a:rPr>
                <a:t>văn</a:t>
              </a:r>
              <a:r>
                <a:rPr lang="en-US" sz="1600" b="1" dirty="0">
                  <a:solidFill>
                    <a:schemeClr val="accent3">
                      <a:lumMod val="50000"/>
                    </a:schemeClr>
                  </a:solidFill>
                  <a:latin typeface="Tahoma"/>
                  <a:ea typeface="Tahoma"/>
                  <a:cs typeface="Tahoma"/>
                  <a:sym typeface="Tahoma"/>
                </a:rPr>
                <a:t>, SP </a:t>
              </a:r>
              <a:r>
                <a:rPr lang="en-US" sz="1600" b="1" dirty="0" err="1">
                  <a:solidFill>
                    <a:schemeClr val="accent3">
                      <a:lumMod val="50000"/>
                    </a:schemeClr>
                  </a:solidFill>
                  <a:latin typeface="Tahoma"/>
                  <a:ea typeface="Tahoma"/>
                  <a:cs typeface="Tahoma"/>
                  <a:sym typeface="Tahoma"/>
                </a:rPr>
                <a:t>tiếng</a:t>
              </a:r>
              <a:r>
                <a:rPr lang="en-US" sz="1600" b="1" dirty="0">
                  <a:solidFill>
                    <a:schemeClr val="accent3">
                      <a:lumMod val="50000"/>
                    </a:schemeClr>
                  </a:solidFill>
                  <a:latin typeface="Tahoma"/>
                  <a:ea typeface="Tahoma"/>
                  <a:cs typeface="Tahoma"/>
                  <a:sym typeface="Tahoma"/>
                </a:rPr>
                <a:t> Anh)</a:t>
              </a:r>
              <a:endParaRPr lang="en-US" sz="1600" dirty="0">
                <a:solidFill>
                  <a:schemeClr val="accent3">
                    <a:lumMod val="50000"/>
                  </a:schemeClr>
                </a:solidFill>
              </a:endParaRPr>
            </a:p>
          </p:txBody>
        </p:sp>
        <p:sp>
          <p:nvSpPr>
            <p:cNvPr id="214" name="Google Shape;214;p4"/>
            <p:cNvSpPr/>
            <p:nvPr/>
          </p:nvSpPr>
          <p:spPr>
            <a:xfrm>
              <a:off x="5464994" y="1604944"/>
              <a:ext cx="401235" cy="401235"/>
            </a:xfrm>
            <a:prstGeom prst="ellipse">
              <a:avLst/>
            </a:prstGeom>
            <a:solidFill>
              <a:srgbClr val="5DAEA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68569" tIns="68569" rIns="68569" bIns="68569" anchor="ctr" anchorCtr="0">
              <a:noAutofit/>
            </a:bodyPr>
            <a:lstStyle/>
            <a:p>
              <a:pPr>
                <a:buClr>
                  <a:srgbClr val="000000"/>
                </a:buClr>
                <a:buSzPts val="1400"/>
              </a:pPr>
              <a:endParaRPr sz="1050"/>
            </a:p>
          </p:txBody>
        </p:sp>
        <p:sp>
          <p:nvSpPr>
            <p:cNvPr id="215" name="Google Shape;215;p4"/>
            <p:cNvSpPr/>
            <p:nvPr/>
          </p:nvSpPr>
          <p:spPr>
            <a:xfrm>
              <a:off x="4472661" y="2288297"/>
              <a:ext cx="1613301" cy="2936125"/>
            </a:xfrm>
            <a:prstGeom prst="rect">
              <a:avLst/>
            </a:prstGeom>
            <a:noFill/>
            <a:ln>
              <a:noFill/>
            </a:ln>
          </p:spPr>
          <p:txBody>
            <a:bodyPr spcFirstLastPara="1" wrap="square" lIns="68569" tIns="68569" rIns="68569" bIns="68569" anchor="ctr" anchorCtr="0">
              <a:noAutofit/>
            </a:bodyPr>
            <a:lstStyle/>
            <a:p>
              <a:pPr>
                <a:buClr>
                  <a:srgbClr val="000000"/>
                </a:buClr>
                <a:buSzPts val="1400"/>
              </a:pPr>
              <a:endParaRPr sz="1050"/>
            </a:p>
          </p:txBody>
        </p:sp>
        <p:sp>
          <p:nvSpPr>
            <p:cNvPr id="216" name="Google Shape;216;p4"/>
            <p:cNvSpPr txBox="1"/>
            <p:nvPr/>
          </p:nvSpPr>
          <p:spPr>
            <a:xfrm>
              <a:off x="5803142" y="1890444"/>
              <a:ext cx="1943386" cy="2936125"/>
            </a:xfrm>
            <a:prstGeom prst="rect">
              <a:avLst/>
            </a:prstGeom>
            <a:noFill/>
            <a:ln>
              <a:noFill/>
            </a:ln>
          </p:spPr>
          <p:txBody>
            <a:bodyPr spcFirstLastPara="1" wrap="square" lIns="159450" tIns="0" rIns="0" bIns="0" anchor="t" anchorCtr="0">
              <a:noAutofit/>
            </a:bodyPr>
            <a:lstStyle/>
            <a:p>
              <a:pPr>
                <a:lnSpc>
                  <a:spcPct val="90000"/>
                </a:lnSpc>
                <a:buClr>
                  <a:srgbClr val="993300"/>
                </a:buClr>
                <a:buSzPts val="1600"/>
              </a:pPr>
              <a:r>
                <a:rPr lang="en-US" sz="1600" b="1" dirty="0">
                  <a:solidFill>
                    <a:schemeClr val="bg2">
                      <a:lumMod val="90000"/>
                      <a:lumOff val="10000"/>
                    </a:schemeClr>
                  </a:solidFill>
                  <a:latin typeface="Tahoma"/>
                  <a:ea typeface="Tahoma"/>
                  <a:cs typeface="Tahoma"/>
                  <a:sym typeface="Tahoma"/>
                </a:rPr>
                <a:t>2022</a:t>
              </a:r>
              <a:endParaRPr sz="1600" dirty="0">
                <a:solidFill>
                  <a:schemeClr val="bg2">
                    <a:lumMod val="90000"/>
                    <a:lumOff val="10000"/>
                  </a:schemeClr>
                </a:solidFill>
              </a:endParaRPr>
            </a:p>
            <a:p>
              <a:pPr>
                <a:spcBef>
                  <a:spcPts val="472"/>
                </a:spcBef>
                <a:buClr>
                  <a:srgbClr val="0077B2"/>
                </a:buClr>
                <a:buSzPts val="1400"/>
              </a:pPr>
              <a:r>
                <a:rPr lang="en-US" sz="1600" b="1" dirty="0" err="1">
                  <a:solidFill>
                    <a:schemeClr val="bg2">
                      <a:lumMod val="90000"/>
                      <a:lumOff val="10000"/>
                    </a:schemeClr>
                  </a:solidFill>
                  <a:latin typeface="Tahoma"/>
                  <a:ea typeface="Tahoma"/>
                  <a:cs typeface="Tahoma"/>
                  <a:sym typeface="Tahoma"/>
                </a:rPr>
                <a:t>Đạt</a:t>
              </a:r>
              <a:r>
                <a:rPr lang="en-US" sz="1600" b="1" dirty="0">
                  <a:solidFill>
                    <a:schemeClr val="bg2">
                      <a:lumMod val="90000"/>
                      <a:lumOff val="10000"/>
                    </a:schemeClr>
                  </a:solidFill>
                  <a:latin typeface="Tahoma"/>
                  <a:ea typeface="Tahoma"/>
                  <a:cs typeface="Tahoma"/>
                  <a:sym typeface="Tahoma"/>
                </a:rPr>
                <a:t> </a:t>
              </a:r>
              <a:r>
                <a:rPr lang="en-US" sz="1600" b="1" dirty="0" err="1">
                  <a:solidFill>
                    <a:schemeClr val="bg2">
                      <a:lumMod val="90000"/>
                      <a:lumOff val="10000"/>
                    </a:schemeClr>
                  </a:solidFill>
                  <a:latin typeface="Tahoma"/>
                  <a:ea typeface="Tahoma"/>
                  <a:cs typeface="Tahoma"/>
                  <a:sym typeface="Tahoma"/>
                </a:rPr>
                <a:t>chứng</a:t>
              </a:r>
              <a:r>
                <a:rPr lang="en-US" sz="1600" b="1" dirty="0">
                  <a:solidFill>
                    <a:schemeClr val="bg2">
                      <a:lumMod val="90000"/>
                      <a:lumOff val="10000"/>
                    </a:schemeClr>
                  </a:solidFill>
                  <a:latin typeface="Tahoma"/>
                  <a:ea typeface="Tahoma"/>
                  <a:cs typeface="Tahoma"/>
                  <a:sym typeface="Tahoma"/>
                </a:rPr>
                <a:t> </a:t>
              </a:r>
              <a:r>
                <a:rPr lang="en-US" sz="1600" b="1" dirty="0" err="1">
                  <a:solidFill>
                    <a:schemeClr val="bg2">
                      <a:lumMod val="90000"/>
                      <a:lumOff val="10000"/>
                    </a:schemeClr>
                  </a:solidFill>
                  <a:latin typeface="Tahoma"/>
                  <a:ea typeface="Tahoma"/>
                  <a:cs typeface="Tahoma"/>
                  <a:sym typeface="Tahoma"/>
                </a:rPr>
                <a:t>nhận</a:t>
              </a:r>
              <a:r>
                <a:rPr lang="en-US" sz="1600" b="1" dirty="0">
                  <a:solidFill>
                    <a:schemeClr val="bg2">
                      <a:lumMod val="90000"/>
                      <a:lumOff val="10000"/>
                    </a:schemeClr>
                  </a:solidFill>
                  <a:latin typeface="Tahoma"/>
                  <a:ea typeface="Tahoma"/>
                  <a:cs typeface="Tahoma"/>
                  <a:sym typeface="Tahoma"/>
                </a:rPr>
                <a:t> KĐCL 4 CTĐT </a:t>
              </a:r>
              <a:r>
                <a:rPr lang="en-US" sz="1600" b="1" dirty="0" err="1">
                  <a:solidFill>
                    <a:schemeClr val="bg2">
                      <a:lumMod val="90000"/>
                      <a:lumOff val="10000"/>
                    </a:schemeClr>
                  </a:solidFill>
                  <a:latin typeface="Tahoma"/>
                  <a:ea typeface="Tahoma"/>
                  <a:cs typeface="Tahoma"/>
                  <a:sym typeface="Tahoma"/>
                </a:rPr>
                <a:t>theo</a:t>
              </a:r>
              <a:r>
                <a:rPr lang="en-US" sz="1600" b="1" dirty="0">
                  <a:solidFill>
                    <a:schemeClr val="bg2">
                      <a:lumMod val="90000"/>
                      <a:lumOff val="10000"/>
                    </a:schemeClr>
                  </a:solidFill>
                  <a:latin typeface="Tahoma"/>
                  <a:ea typeface="Tahoma"/>
                  <a:cs typeface="Tahoma"/>
                  <a:sym typeface="Tahoma"/>
                </a:rPr>
                <a:t> BTC AUN-QA (KTPM, CNSH, SP </a:t>
              </a:r>
              <a:r>
                <a:rPr lang="en-US" sz="1600" b="1" dirty="0" err="1">
                  <a:solidFill>
                    <a:schemeClr val="bg2">
                      <a:lumMod val="90000"/>
                      <a:lumOff val="10000"/>
                    </a:schemeClr>
                  </a:solidFill>
                  <a:latin typeface="Tahoma"/>
                  <a:ea typeface="Tahoma"/>
                  <a:cs typeface="Tahoma"/>
                  <a:sym typeface="Tahoma"/>
                </a:rPr>
                <a:t>Toán</a:t>
              </a:r>
              <a:r>
                <a:rPr lang="en-US" sz="1600" b="1" dirty="0">
                  <a:solidFill>
                    <a:schemeClr val="bg2">
                      <a:lumMod val="90000"/>
                      <a:lumOff val="10000"/>
                    </a:schemeClr>
                  </a:solidFill>
                  <a:latin typeface="Tahoma"/>
                  <a:ea typeface="Tahoma"/>
                  <a:cs typeface="Tahoma"/>
                  <a:sym typeface="Tahoma"/>
                </a:rPr>
                <a:t>, </a:t>
              </a:r>
              <a:r>
                <a:rPr lang="en-US" sz="1600" b="1" dirty="0" err="1">
                  <a:solidFill>
                    <a:schemeClr val="bg2">
                      <a:lumMod val="90000"/>
                      <a:lumOff val="10000"/>
                    </a:schemeClr>
                  </a:solidFill>
                  <a:latin typeface="Tahoma"/>
                  <a:ea typeface="Tahoma"/>
                  <a:cs typeface="Tahoma"/>
                  <a:sym typeface="Tahoma"/>
                </a:rPr>
                <a:t>Ngôn</a:t>
              </a:r>
              <a:r>
                <a:rPr lang="en-US" sz="1600" b="1" dirty="0">
                  <a:solidFill>
                    <a:schemeClr val="bg2">
                      <a:lumMod val="90000"/>
                      <a:lumOff val="10000"/>
                    </a:schemeClr>
                  </a:solidFill>
                  <a:latin typeface="Tahoma"/>
                  <a:ea typeface="Tahoma"/>
                  <a:cs typeface="Tahoma"/>
                  <a:sym typeface="Tahoma"/>
                </a:rPr>
                <a:t> </a:t>
              </a:r>
              <a:r>
                <a:rPr lang="en-US" sz="1600" b="1" dirty="0" err="1">
                  <a:solidFill>
                    <a:schemeClr val="bg2">
                      <a:lumMod val="90000"/>
                      <a:lumOff val="10000"/>
                    </a:schemeClr>
                  </a:solidFill>
                  <a:latin typeface="Tahoma"/>
                  <a:ea typeface="Tahoma"/>
                  <a:cs typeface="Tahoma"/>
                  <a:sym typeface="Tahoma"/>
                </a:rPr>
                <a:t>ngữ</a:t>
              </a:r>
              <a:r>
                <a:rPr lang="en-US" sz="1600" b="1" dirty="0">
                  <a:solidFill>
                    <a:schemeClr val="bg2">
                      <a:lumMod val="90000"/>
                      <a:lumOff val="10000"/>
                    </a:schemeClr>
                  </a:solidFill>
                  <a:latin typeface="Tahoma"/>
                  <a:ea typeface="Tahoma"/>
                  <a:cs typeface="Tahoma"/>
                  <a:sym typeface="Tahoma"/>
                </a:rPr>
                <a:t> Anh)</a:t>
              </a:r>
              <a:endParaRPr lang="en-US" sz="1600" dirty="0">
                <a:solidFill>
                  <a:schemeClr val="bg2">
                    <a:lumMod val="90000"/>
                    <a:lumOff val="10000"/>
                  </a:schemeClr>
                </a:solidFill>
              </a:endParaRPr>
            </a:p>
          </p:txBody>
        </p:sp>
        <p:sp>
          <p:nvSpPr>
            <p:cNvPr id="218" name="Google Shape;218;p4"/>
            <p:cNvSpPr/>
            <p:nvPr/>
          </p:nvSpPr>
          <p:spPr>
            <a:xfrm>
              <a:off x="6085963" y="1724059"/>
              <a:ext cx="1671815" cy="3500363"/>
            </a:xfrm>
            <a:prstGeom prst="rect">
              <a:avLst/>
            </a:prstGeom>
            <a:noFill/>
            <a:ln>
              <a:noFill/>
            </a:ln>
          </p:spPr>
          <p:txBody>
            <a:bodyPr spcFirstLastPara="1" wrap="square" lIns="68569" tIns="68569" rIns="68569" bIns="68569" anchor="ctr" anchorCtr="0">
              <a:noAutofit/>
            </a:bodyPr>
            <a:lstStyle/>
            <a:p>
              <a:pPr>
                <a:buClr>
                  <a:srgbClr val="000000"/>
                </a:buClr>
                <a:buSzPts val="1400"/>
              </a:pPr>
              <a:endParaRPr sz="1050"/>
            </a:p>
          </p:txBody>
        </p:sp>
        <p:sp>
          <p:nvSpPr>
            <p:cNvPr id="220" name="Google Shape;220;p4"/>
            <p:cNvSpPr/>
            <p:nvPr/>
          </p:nvSpPr>
          <p:spPr>
            <a:xfrm>
              <a:off x="7427595" y="1049064"/>
              <a:ext cx="660367" cy="660367"/>
            </a:xfrm>
            <a:prstGeom prst="ellipse">
              <a:avLst/>
            </a:prstGeom>
            <a:solidFill>
              <a:srgbClr val="7F63A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68569" tIns="68569" rIns="68569" bIns="68569" anchor="ctr" anchorCtr="0">
              <a:noAutofit/>
            </a:bodyPr>
            <a:lstStyle/>
            <a:p>
              <a:pPr>
                <a:buClr>
                  <a:srgbClr val="000000"/>
                </a:buClr>
                <a:buSzPts val="1400"/>
              </a:pPr>
              <a:endParaRPr sz="1050"/>
            </a:p>
          </p:txBody>
        </p:sp>
        <p:sp>
          <p:nvSpPr>
            <p:cNvPr id="221" name="Google Shape;221;p4"/>
            <p:cNvSpPr/>
            <p:nvPr/>
          </p:nvSpPr>
          <p:spPr>
            <a:xfrm>
              <a:off x="8015488" y="1330683"/>
              <a:ext cx="1671815" cy="3845175"/>
            </a:xfrm>
            <a:prstGeom prst="rect">
              <a:avLst/>
            </a:prstGeom>
            <a:noFill/>
            <a:ln>
              <a:noFill/>
            </a:ln>
          </p:spPr>
          <p:txBody>
            <a:bodyPr spcFirstLastPara="1" wrap="square" lIns="68569" tIns="68569" rIns="68569" bIns="68569" anchor="ctr" anchorCtr="0">
              <a:noAutofit/>
            </a:bodyPr>
            <a:lstStyle/>
            <a:p>
              <a:pPr>
                <a:buClr>
                  <a:srgbClr val="000000"/>
                </a:buClr>
                <a:buSzPts val="1400"/>
              </a:pPr>
              <a:endParaRPr sz="1050"/>
            </a:p>
          </p:txBody>
        </p:sp>
        <p:sp>
          <p:nvSpPr>
            <p:cNvPr id="222" name="Google Shape;222;p4"/>
            <p:cNvSpPr txBox="1"/>
            <p:nvPr/>
          </p:nvSpPr>
          <p:spPr>
            <a:xfrm>
              <a:off x="8015488" y="1330683"/>
              <a:ext cx="1777506" cy="3845175"/>
            </a:xfrm>
            <a:prstGeom prst="rect">
              <a:avLst/>
            </a:prstGeom>
            <a:noFill/>
            <a:ln>
              <a:noFill/>
            </a:ln>
          </p:spPr>
          <p:txBody>
            <a:bodyPr spcFirstLastPara="1" wrap="square" lIns="262425" tIns="0" rIns="0" bIns="0" anchor="t" anchorCtr="0">
              <a:noAutofit/>
            </a:bodyPr>
            <a:lstStyle/>
            <a:p>
              <a:pPr>
                <a:lnSpc>
                  <a:spcPct val="90000"/>
                </a:lnSpc>
                <a:buClr>
                  <a:srgbClr val="141835"/>
                </a:buClr>
                <a:buSzPts val="1600"/>
              </a:pPr>
              <a:r>
                <a:rPr lang="en-US" sz="1600" b="1" dirty="0">
                  <a:solidFill>
                    <a:srgbClr val="C00000"/>
                  </a:solidFill>
                  <a:latin typeface="Tahoma"/>
                  <a:ea typeface="Tahoma"/>
                  <a:cs typeface="Tahoma"/>
                  <a:sym typeface="Tahoma"/>
                </a:rPr>
                <a:t>25/12/2023</a:t>
              </a:r>
              <a:endParaRPr sz="1600" dirty="0">
                <a:solidFill>
                  <a:srgbClr val="C00000"/>
                </a:solidFill>
              </a:endParaRPr>
            </a:p>
            <a:p>
              <a:pPr lvl="1">
                <a:lnSpc>
                  <a:spcPct val="90000"/>
                </a:lnSpc>
                <a:spcBef>
                  <a:spcPts val="420"/>
                </a:spcBef>
              </a:pPr>
              <a:r>
                <a:rPr lang="en-US" sz="1600" b="1" dirty="0" err="1">
                  <a:solidFill>
                    <a:srgbClr val="C00000"/>
                  </a:solidFill>
                  <a:latin typeface="Tahoma"/>
                  <a:ea typeface="Tahoma"/>
                  <a:cs typeface="Tahoma"/>
                  <a:sym typeface="Tahoma"/>
                </a:rPr>
                <a:t>Đạt</a:t>
              </a:r>
              <a:r>
                <a:rPr lang="en-US" sz="1600" b="1" dirty="0">
                  <a:solidFill>
                    <a:srgbClr val="C00000"/>
                  </a:solidFill>
                  <a:latin typeface="Tahoma"/>
                  <a:ea typeface="Tahoma"/>
                  <a:cs typeface="Tahoma"/>
                  <a:sym typeface="Tahoma"/>
                </a:rPr>
                <a:t> </a:t>
              </a:r>
              <a:r>
                <a:rPr lang="en-US" sz="1600" b="1" dirty="0" err="1">
                  <a:solidFill>
                    <a:srgbClr val="C00000"/>
                  </a:solidFill>
                  <a:latin typeface="Tahoma"/>
                  <a:ea typeface="Tahoma"/>
                  <a:cs typeface="Tahoma"/>
                  <a:sym typeface="Tahoma"/>
                </a:rPr>
                <a:t>chứng</a:t>
              </a:r>
              <a:r>
                <a:rPr lang="en-US" sz="1600" b="1" dirty="0">
                  <a:solidFill>
                    <a:srgbClr val="C00000"/>
                  </a:solidFill>
                  <a:latin typeface="Tahoma"/>
                  <a:ea typeface="Tahoma"/>
                  <a:cs typeface="Tahoma"/>
                  <a:sym typeface="Tahoma"/>
                </a:rPr>
                <a:t> </a:t>
              </a:r>
              <a:r>
                <a:rPr lang="en-US" sz="1600" b="1" dirty="0" err="1">
                  <a:solidFill>
                    <a:srgbClr val="C00000"/>
                  </a:solidFill>
                  <a:latin typeface="Tahoma"/>
                  <a:ea typeface="Tahoma"/>
                  <a:cs typeface="Tahoma"/>
                  <a:sym typeface="Tahoma"/>
                </a:rPr>
                <a:t>nhận</a:t>
              </a:r>
              <a:r>
                <a:rPr lang="en-US" sz="1600" b="1" dirty="0">
                  <a:solidFill>
                    <a:srgbClr val="C00000"/>
                  </a:solidFill>
                  <a:latin typeface="Tahoma"/>
                  <a:ea typeface="Tahoma"/>
                  <a:cs typeface="Tahoma"/>
                  <a:sym typeface="Tahoma"/>
                </a:rPr>
                <a:t> KĐCL </a:t>
              </a:r>
              <a:r>
                <a:rPr lang="en-US" sz="1600" b="1" dirty="0" err="1">
                  <a:solidFill>
                    <a:srgbClr val="C00000"/>
                  </a:solidFill>
                  <a:latin typeface="Tahoma"/>
                  <a:ea typeface="Tahoma"/>
                  <a:cs typeface="Tahoma"/>
                  <a:sym typeface="Tahoma"/>
                </a:rPr>
                <a:t>cấp</a:t>
              </a:r>
              <a:r>
                <a:rPr lang="en-US" sz="1600" b="1" dirty="0">
                  <a:solidFill>
                    <a:srgbClr val="C00000"/>
                  </a:solidFill>
                  <a:latin typeface="Tahoma"/>
                  <a:ea typeface="Tahoma"/>
                  <a:cs typeface="Tahoma"/>
                  <a:sym typeface="Tahoma"/>
                </a:rPr>
                <a:t> CSGD </a:t>
              </a:r>
              <a:br>
                <a:rPr lang="en-US" sz="1600" b="1" dirty="0">
                  <a:solidFill>
                    <a:srgbClr val="C00000"/>
                  </a:solidFill>
                  <a:latin typeface="Tahoma"/>
                  <a:ea typeface="Tahoma"/>
                  <a:cs typeface="Tahoma"/>
                  <a:sym typeface="Tahoma"/>
                </a:rPr>
              </a:br>
              <a:r>
                <a:rPr lang="en-US" sz="1600" b="1" dirty="0">
                  <a:solidFill>
                    <a:srgbClr val="C00000"/>
                  </a:solidFill>
                  <a:latin typeface="Tahoma"/>
                  <a:ea typeface="Tahoma"/>
                  <a:cs typeface="Tahoma"/>
                  <a:sym typeface="Tahoma"/>
                </a:rPr>
                <a:t>chu </a:t>
              </a:r>
              <a:r>
                <a:rPr lang="en-US" sz="1600" b="1" dirty="0" err="1">
                  <a:solidFill>
                    <a:srgbClr val="C00000"/>
                  </a:solidFill>
                  <a:latin typeface="Tahoma"/>
                  <a:ea typeface="Tahoma"/>
                  <a:cs typeface="Tahoma"/>
                  <a:sym typeface="Tahoma"/>
                </a:rPr>
                <a:t>kỳ</a:t>
              </a:r>
              <a:r>
                <a:rPr lang="en-US" sz="1600" b="1" dirty="0">
                  <a:solidFill>
                    <a:srgbClr val="C00000"/>
                  </a:solidFill>
                  <a:latin typeface="Tahoma"/>
                  <a:ea typeface="Tahoma"/>
                  <a:cs typeface="Tahoma"/>
                  <a:sym typeface="Tahoma"/>
                </a:rPr>
                <a:t> 2 </a:t>
              </a:r>
              <a:r>
                <a:rPr lang="en-US" sz="1600" b="1" dirty="0" err="1">
                  <a:solidFill>
                    <a:srgbClr val="C00000"/>
                  </a:solidFill>
                  <a:latin typeface="Tahoma"/>
                  <a:ea typeface="Tahoma"/>
                  <a:cs typeface="Tahoma"/>
                  <a:sym typeface="Tahoma"/>
                </a:rPr>
                <a:t>theo</a:t>
              </a:r>
              <a:r>
                <a:rPr lang="en-US" sz="1600" b="1" dirty="0">
                  <a:solidFill>
                    <a:srgbClr val="C00000"/>
                  </a:solidFill>
                  <a:latin typeface="Tahoma"/>
                  <a:ea typeface="Tahoma"/>
                  <a:cs typeface="Tahoma"/>
                  <a:sym typeface="Tahoma"/>
                </a:rPr>
                <a:t> BTC </a:t>
              </a:r>
              <a:r>
                <a:rPr lang="en-US" sz="1600" b="1" dirty="0" err="1">
                  <a:solidFill>
                    <a:srgbClr val="C00000"/>
                  </a:solidFill>
                  <a:latin typeface="Tahoma"/>
                  <a:ea typeface="Tahoma"/>
                  <a:cs typeface="Tahoma"/>
                  <a:sym typeface="Tahoma"/>
                </a:rPr>
                <a:t>của</a:t>
              </a:r>
              <a:r>
                <a:rPr lang="en-US" sz="1600" b="1" dirty="0">
                  <a:solidFill>
                    <a:srgbClr val="C00000"/>
                  </a:solidFill>
                  <a:latin typeface="Tahoma"/>
                  <a:ea typeface="Tahoma"/>
                  <a:cs typeface="Tahoma"/>
                  <a:sym typeface="Tahoma"/>
                </a:rPr>
                <a:t> </a:t>
              </a:r>
              <a:r>
                <a:rPr lang="en-US" sz="1600" b="1" dirty="0" err="1">
                  <a:solidFill>
                    <a:srgbClr val="C00000"/>
                  </a:solidFill>
                  <a:latin typeface="Tahoma"/>
                  <a:ea typeface="Tahoma"/>
                  <a:cs typeface="Tahoma"/>
                  <a:sym typeface="Tahoma"/>
                </a:rPr>
                <a:t>Bộ</a:t>
              </a:r>
              <a:r>
                <a:rPr lang="en-US" sz="1600" b="1" dirty="0">
                  <a:solidFill>
                    <a:srgbClr val="C00000"/>
                  </a:solidFill>
                  <a:latin typeface="Tahoma"/>
                  <a:ea typeface="Tahoma"/>
                  <a:cs typeface="Tahoma"/>
                  <a:sym typeface="Tahoma"/>
                </a:rPr>
                <a:t> GD&amp;ĐT</a:t>
              </a:r>
              <a:endParaRPr sz="1600" dirty="0">
                <a:solidFill>
                  <a:srgbClr val="C00000"/>
                </a:solidFill>
              </a:endParaRPr>
            </a:p>
          </p:txBody>
        </p:sp>
      </p:grpSp>
      <p:pic>
        <p:nvPicPr>
          <p:cNvPr id="224" name="Google Shape;224;p4"/>
          <p:cNvPicPr preferRelativeResize="0"/>
          <p:nvPr/>
        </p:nvPicPr>
        <p:blipFill rotWithShape="1">
          <a:blip r:embed="rId3">
            <a:alphaModFix/>
          </a:blip>
          <a:srcRect l="8866" r="7433"/>
          <a:stretch/>
        </p:blipFill>
        <p:spPr>
          <a:xfrm>
            <a:off x="763159" y="3197418"/>
            <a:ext cx="2839312" cy="1544422"/>
          </a:xfrm>
          <a:prstGeom prst="rect">
            <a:avLst/>
          </a:prstGeom>
          <a:noFill/>
          <a:ln>
            <a:noFill/>
          </a:ln>
          <a:effectLst>
            <a:outerShdw blurRad="292100" dist="139700" dir="2700000" algn="tl" rotWithShape="0">
              <a:srgbClr val="333333">
                <a:alpha val="64313"/>
              </a:srgbClr>
            </a:outerShdw>
          </a:effectLst>
        </p:spPr>
      </p:pic>
      <p:pic>
        <p:nvPicPr>
          <p:cNvPr id="227" name="Google Shape;227;p4"/>
          <p:cNvPicPr preferRelativeResize="0"/>
          <p:nvPr/>
        </p:nvPicPr>
        <p:blipFill rotWithShape="1">
          <a:blip r:embed="rId4">
            <a:alphaModFix/>
          </a:blip>
          <a:srcRect/>
          <a:stretch/>
        </p:blipFill>
        <p:spPr>
          <a:xfrm>
            <a:off x="9000089" y="1131403"/>
            <a:ext cx="2705035" cy="14704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anim calcmode="lin" valueType="num">
                                      <p:cBhvr>
                                        <p:cTn id="8" dur="1000" fill="hold"/>
                                        <p:tgtEl>
                                          <p:spTgt spid="206"/>
                                        </p:tgtEl>
                                        <p:attrNameLst>
                                          <p:attrName>ppt_x</p:attrName>
                                        </p:attrNameLst>
                                      </p:cBhvr>
                                      <p:tavLst>
                                        <p:tav tm="0">
                                          <p:val>
                                            <p:strVal val="#ppt_x"/>
                                          </p:val>
                                        </p:tav>
                                        <p:tav tm="100000">
                                          <p:val>
                                            <p:strVal val="#ppt_x"/>
                                          </p:val>
                                        </p:tav>
                                      </p:tavLst>
                                    </p:anim>
                                    <p:anim calcmode="lin" valueType="num">
                                      <p:cBhvr>
                                        <p:cTn id="9" dur="1000" fill="hold"/>
                                        <p:tgtEl>
                                          <p:spTgt spid="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17;p12">
            <a:extLst>
              <a:ext uri="{FF2B5EF4-FFF2-40B4-BE49-F238E27FC236}">
                <a16:creationId xmlns:a16="http://schemas.microsoft.com/office/drawing/2014/main" id="{77302B5A-0239-5A82-DF1E-D9925CC239E8}"/>
              </a:ext>
            </a:extLst>
          </p:cNvPr>
          <p:cNvGrpSpPr/>
          <p:nvPr/>
        </p:nvGrpSpPr>
        <p:grpSpPr>
          <a:xfrm>
            <a:off x="8325748" y="1899525"/>
            <a:ext cx="3561451" cy="4851794"/>
            <a:chOff x="0" y="-47625"/>
            <a:chExt cx="1434192" cy="1264937"/>
          </a:xfrm>
        </p:grpSpPr>
        <p:sp>
          <p:nvSpPr>
            <p:cNvPr id="6" name="Google Shape;118;p12">
              <a:extLst>
                <a:ext uri="{FF2B5EF4-FFF2-40B4-BE49-F238E27FC236}">
                  <a16:creationId xmlns:a16="http://schemas.microsoft.com/office/drawing/2014/main" id="{36D7BF13-848D-5128-260E-D2E2879175F6}"/>
                </a:ext>
              </a:extLst>
            </p:cNvPr>
            <p:cNvSpPr/>
            <p:nvPr/>
          </p:nvSpPr>
          <p:spPr>
            <a:xfrm>
              <a:off x="0" y="0"/>
              <a:ext cx="1434192" cy="1217312"/>
            </a:xfrm>
            <a:custGeom>
              <a:avLst/>
              <a:gdLst/>
              <a:ahLst/>
              <a:cxnLst/>
              <a:rect l="l" t="t" r="r" b="b"/>
              <a:pathLst>
                <a:path w="1434192" h="1217312" extrusionOk="0">
                  <a:moveTo>
                    <a:pt x="0" y="0"/>
                  </a:moveTo>
                  <a:lnTo>
                    <a:pt x="1434192" y="0"/>
                  </a:lnTo>
                  <a:lnTo>
                    <a:pt x="1434192" y="1217312"/>
                  </a:lnTo>
                  <a:lnTo>
                    <a:pt x="0" y="1217312"/>
                  </a:lnTo>
                  <a:close/>
                </a:path>
              </a:pathLst>
            </a:custGeom>
            <a:solidFill>
              <a:srgbClr val="F46F82"/>
            </a:solidFill>
            <a:ln>
              <a:noFill/>
            </a:ln>
          </p:spPr>
          <p:txBody>
            <a:bodyPr/>
            <a:lstStyle/>
            <a:p>
              <a:endParaRPr lang="en-US"/>
            </a:p>
          </p:txBody>
        </p:sp>
        <p:sp>
          <p:nvSpPr>
            <p:cNvPr id="23" name="Google Shape;119;p12">
              <a:extLst>
                <a:ext uri="{FF2B5EF4-FFF2-40B4-BE49-F238E27FC236}">
                  <a16:creationId xmlns:a16="http://schemas.microsoft.com/office/drawing/2014/main" id="{B0D9C4C3-5536-3CD4-AB37-C14763854772}"/>
                </a:ext>
              </a:extLst>
            </p:cNvPr>
            <p:cNvSpPr txBox="1"/>
            <p:nvPr/>
          </p:nvSpPr>
          <p:spPr>
            <a:xfrm>
              <a:off x="0" y="-47625"/>
              <a:ext cx="1434192" cy="1264937"/>
            </a:xfrm>
            <a:prstGeom prst="rect">
              <a:avLst/>
            </a:prstGeom>
            <a:noFill/>
            <a:ln>
              <a:noFill/>
            </a:ln>
          </p:spPr>
          <p:txBody>
            <a:bodyPr spcFirstLastPara="1" wrap="square" lIns="25400" tIns="25400" rIns="25400" bIns="25400" anchor="ctr" anchorCtr="0">
              <a:noAutofit/>
            </a:bodyPr>
            <a:lstStyle/>
            <a:p>
              <a:pPr algn="ctr">
                <a:lnSpc>
                  <a:spcPct val="155555"/>
                </a:lnSpc>
              </a:pPr>
              <a:endParaRPr sz="900">
                <a:solidFill>
                  <a:schemeClr val="dk1"/>
                </a:solidFill>
                <a:latin typeface="Calibri"/>
                <a:ea typeface="Calibri"/>
                <a:cs typeface="Calibri"/>
                <a:sym typeface="Calibri"/>
              </a:endParaRPr>
            </a:p>
          </p:txBody>
        </p:sp>
      </p:grpSp>
      <p:sp>
        <p:nvSpPr>
          <p:cNvPr id="4" name="Slide Number Placeholder 3">
            <a:extLst>
              <a:ext uri="{FF2B5EF4-FFF2-40B4-BE49-F238E27FC236}">
                <a16:creationId xmlns:a16="http://schemas.microsoft.com/office/drawing/2014/main" id="{D26C991F-8775-4DD3-91CA-5A895274AE01}"/>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7</a:t>
            </a:fld>
            <a:endParaRPr/>
          </a:p>
        </p:txBody>
      </p:sp>
      <p:sp>
        <p:nvSpPr>
          <p:cNvPr id="7" name="Rectangle 89">
            <a:extLst>
              <a:ext uri="{FF2B5EF4-FFF2-40B4-BE49-F238E27FC236}">
                <a16:creationId xmlns:a16="http://schemas.microsoft.com/office/drawing/2014/main" id="{C521DFB7-34D0-4114-9F21-330E08B37B15}"/>
              </a:ext>
            </a:extLst>
          </p:cNvPr>
          <p:cNvSpPr>
            <a:spLocks noChangeArrowheads="1"/>
          </p:cNvSpPr>
          <p:nvPr/>
        </p:nvSpPr>
        <p:spPr bwMode="auto">
          <a:xfrm>
            <a:off x="2053951" y="282748"/>
            <a:ext cx="8382000" cy="954107"/>
          </a:xfrm>
          <a:prstGeom prst="rect">
            <a:avLst/>
          </a:prstGeom>
          <a:noFill/>
          <a:ln>
            <a:noFill/>
          </a:ln>
        </p:spPr>
        <p:txBody>
          <a:bodyPr anchor="ctr">
            <a:spAutoFit/>
          </a:bodyPr>
          <a:lstStyle/>
          <a:p>
            <a:pPr algn="ctr">
              <a:defRPr/>
            </a:pPr>
            <a:r>
              <a:rPr lang="en-US" sz="2800" b="1" dirty="0">
                <a:solidFill>
                  <a:srgbClr val="C00000"/>
                </a:solidFill>
                <a:latin typeface="Times New Roman" panose="02020603050405020304" pitchFamily="18" charset="0"/>
                <a:cs typeface="Times New Roman" panose="02020603050405020304" pitchFamily="18" charset="0"/>
              </a:rPr>
              <a:t>TỰ ĐÁNH GIÁ VÀ ĐÁNH GIÁ NGOÀI </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CẤP  CSGD VÀ CTĐT</a:t>
            </a:r>
            <a:endParaRPr lang="en-US" sz="2800" b="1" dirty="0">
              <a:solidFill>
                <a:srgbClr val="FFC000"/>
              </a:solidFill>
            </a:endParaRPr>
          </a:p>
        </p:txBody>
      </p:sp>
      <p:grpSp>
        <p:nvGrpSpPr>
          <p:cNvPr id="8" name="Google Shape;114;p12">
            <a:extLst>
              <a:ext uri="{FF2B5EF4-FFF2-40B4-BE49-F238E27FC236}">
                <a16:creationId xmlns:a16="http://schemas.microsoft.com/office/drawing/2014/main" id="{CAC5A507-86B0-401D-ACE0-16A02C341586}"/>
              </a:ext>
            </a:extLst>
          </p:cNvPr>
          <p:cNvGrpSpPr/>
          <p:nvPr/>
        </p:nvGrpSpPr>
        <p:grpSpPr>
          <a:xfrm>
            <a:off x="590149" y="1740199"/>
            <a:ext cx="3561451" cy="5011121"/>
            <a:chOff x="0" y="-91196"/>
            <a:chExt cx="1434192" cy="1308508"/>
          </a:xfrm>
        </p:grpSpPr>
        <p:sp>
          <p:nvSpPr>
            <p:cNvPr id="9" name="Google Shape;115;p12">
              <a:extLst>
                <a:ext uri="{FF2B5EF4-FFF2-40B4-BE49-F238E27FC236}">
                  <a16:creationId xmlns:a16="http://schemas.microsoft.com/office/drawing/2014/main" id="{C9E1139E-8711-4536-B9B1-AE62BA32C7A2}"/>
                </a:ext>
              </a:extLst>
            </p:cNvPr>
            <p:cNvSpPr/>
            <p:nvPr/>
          </p:nvSpPr>
          <p:spPr>
            <a:xfrm>
              <a:off x="0" y="0"/>
              <a:ext cx="1434192" cy="1217312"/>
            </a:xfrm>
            <a:custGeom>
              <a:avLst/>
              <a:gdLst/>
              <a:ahLst/>
              <a:cxnLst/>
              <a:rect l="l" t="t" r="r" b="b"/>
              <a:pathLst>
                <a:path w="1434192" h="1217312" extrusionOk="0">
                  <a:moveTo>
                    <a:pt x="0" y="0"/>
                  </a:moveTo>
                  <a:lnTo>
                    <a:pt x="1434192" y="0"/>
                  </a:lnTo>
                  <a:lnTo>
                    <a:pt x="1434192" y="1217312"/>
                  </a:lnTo>
                  <a:lnTo>
                    <a:pt x="0" y="1217312"/>
                  </a:lnTo>
                  <a:close/>
                </a:path>
              </a:pathLst>
            </a:custGeom>
            <a:solidFill>
              <a:srgbClr val="F46F82"/>
            </a:solidFill>
            <a:ln>
              <a:noFill/>
            </a:ln>
          </p:spPr>
          <p:txBody>
            <a:bodyPr/>
            <a:lstStyle/>
            <a:p>
              <a:endParaRPr lang="en-US"/>
            </a:p>
          </p:txBody>
        </p:sp>
        <p:sp>
          <p:nvSpPr>
            <p:cNvPr id="10" name="Google Shape;116;p12">
              <a:extLst>
                <a:ext uri="{FF2B5EF4-FFF2-40B4-BE49-F238E27FC236}">
                  <a16:creationId xmlns:a16="http://schemas.microsoft.com/office/drawing/2014/main" id="{F5D65532-BCE5-456C-B111-10CE9174F78A}"/>
                </a:ext>
              </a:extLst>
            </p:cNvPr>
            <p:cNvSpPr txBox="1"/>
            <p:nvPr/>
          </p:nvSpPr>
          <p:spPr>
            <a:xfrm>
              <a:off x="0" y="-91196"/>
              <a:ext cx="1434192" cy="1308508"/>
            </a:xfrm>
            <a:prstGeom prst="rect">
              <a:avLst/>
            </a:prstGeom>
            <a:noFill/>
            <a:ln>
              <a:noFill/>
            </a:ln>
          </p:spPr>
          <p:txBody>
            <a:bodyPr spcFirstLastPara="1" wrap="square" lIns="25400" tIns="25400" rIns="25400" bIns="25400" anchor="ctr" anchorCtr="0">
              <a:noAutofit/>
            </a:bodyPr>
            <a:lstStyle/>
            <a:p>
              <a:pPr algn="ctr">
                <a:lnSpc>
                  <a:spcPct val="155555"/>
                </a:lnSpc>
              </a:pPr>
              <a:endParaRPr sz="900">
                <a:solidFill>
                  <a:schemeClr val="dk1"/>
                </a:solidFill>
                <a:latin typeface="Calibri"/>
                <a:ea typeface="Calibri"/>
                <a:cs typeface="Calibri"/>
                <a:sym typeface="Calibri"/>
              </a:endParaRPr>
            </a:p>
          </p:txBody>
        </p:sp>
      </p:grpSp>
      <p:grpSp>
        <p:nvGrpSpPr>
          <p:cNvPr id="11" name="Google Shape;117;p12">
            <a:extLst>
              <a:ext uri="{FF2B5EF4-FFF2-40B4-BE49-F238E27FC236}">
                <a16:creationId xmlns:a16="http://schemas.microsoft.com/office/drawing/2014/main" id="{889F149F-803C-45A7-861B-DD19298FD3DE}"/>
              </a:ext>
            </a:extLst>
          </p:cNvPr>
          <p:cNvGrpSpPr/>
          <p:nvPr/>
        </p:nvGrpSpPr>
        <p:grpSpPr>
          <a:xfrm>
            <a:off x="4460310" y="1899524"/>
            <a:ext cx="3538824" cy="4851795"/>
            <a:chOff x="0" y="-47625"/>
            <a:chExt cx="1434192" cy="1264937"/>
          </a:xfrm>
        </p:grpSpPr>
        <p:sp>
          <p:nvSpPr>
            <p:cNvPr id="12" name="Google Shape;118;p12">
              <a:extLst>
                <a:ext uri="{FF2B5EF4-FFF2-40B4-BE49-F238E27FC236}">
                  <a16:creationId xmlns:a16="http://schemas.microsoft.com/office/drawing/2014/main" id="{CE0BB362-6ECC-49B6-9992-3E2D5D899F0A}"/>
                </a:ext>
              </a:extLst>
            </p:cNvPr>
            <p:cNvSpPr/>
            <p:nvPr/>
          </p:nvSpPr>
          <p:spPr>
            <a:xfrm>
              <a:off x="0" y="0"/>
              <a:ext cx="1434192" cy="1217312"/>
            </a:xfrm>
            <a:custGeom>
              <a:avLst/>
              <a:gdLst/>
              <a:ahLst/>
              <a:cxnLst/>
              <a:rect l="l" t="t" r="r" b="b"/>
              <a:pathLst>
                <a:path w="1434192" h="1217312" extrusionOk="0">
                  <a:moveTo>
                    <a:pt x="0" y="0"/>
                  </a:moveTo>
                  <a:lnTo>
                    <a:pt x="1434192" y="0"/>
                  </a:lnTo>
                  <a:lnTo>
                    <a:pt x="1434192" y="1217312"/>
                  </a:lnTo>
                  <a:lnTo>
                    <a:pt x="0" y="1217312"/>
                  </a:lnTo>
                  <a:close/>
                </a:path>
              </a:pathLst>
            </a:custGeom>
            <a:solidFill>
              <a:srgbClr val="F46F82"/>
            </a:solidFill>
            <a:ln>
              <a:noFill/>
            </a:ln>
          </p:spPr>
          <p:txBody>
            <a:bodyPr/>
            <a:lstStyle/>
            <a:p>
              <a:endParaRPr lang="en-US"/>
            </a:p>
          </p:txBody>
        </p:sp>
        <p:sp>
          <p:nvSpPr>
            <p:cNvPr id="13" name="Google Shape;119;p12">
              <a:extLst>
                <a:ext uri="{FF2B5EF4-FFF2-40B4-BE49-F238E27FC236}">
                  <a16:creationId xmlns:a16="http://schemas.microsoft.com/office/drawing/2014/main" id="{4F9EEE47-7A95-4074-8028-3AEBD66171A3}"/>
                </a:ext>
              </a:extLst>
            </p:cNvPr>
            <p:cNvSpPr txBox="1"/>
            <p:nvPr/>
          </p:nvSpPr>
          <p:spPr>
            <a:xfrm>
              <a:off x="0" y="-47625"/>
              <a:ext cx="1434192" cy="1264937"/>
            </a:xfrm>
            <a:prstGeom prst="rect">
              <a:avLst/>
            </a:prstGeom>
            <a:noFill/>
            <a:ln>
              <a:noFill/>
            </a:ln>
          </p:spPr>
          <p:txBody>
            <a:bodyPr spcFirstLastPara="1" wrap="square" lIns="25400" tIns="25400" rIns="25400" bIns="25400" anchor="ctr" anchorCtr="0">
              <a:noAutofit/>
            </a:bodyPr>
            <a:lstStyle/>
            <a:p>
              <a:pPr algn="ctr">
                <a:lnSpc>
                  <a:spcPct val="155555"/>
                </a:lnSpc>
              </a:pPr>
              <a:endParaRPr sz="900">
                <a:solidFill>
                  <a:schemeClr val="dk1"/>
                </a:solidFill>
                <a:latin typeface="Calibri"/>
                <a:ea typeface="Calibri"/>
                <a:cs typeface="Calibri"/>
                <a:sym typeface="Calibri"/>
              </a:endParaRPr>
            </a:p>
          </p:txBody>
        </p:sp>
      </p:grpSp>
      <p:sp>
        <p:nvSpPr>
          <p:cNvPr id="17" name="Google Shape;134;p12">
            <a:extLst>
              <a:ext uri="{FF2B5EF4-FFF2-40B4-BE49-F238E27FC236}">
                <a16:creationId xmlns:a16="http://schemas.microsoft.com/office/drawing/2014/main" id="{78493EA1-158F-40E2-8B41-5BE706F036EE}"/>
              </a:ext>
            </a:extLst>
          </p:cNvPr>
          <p:cNvSpPr txBox="1"/>
          <p:nvPr/>
        </p:nvSpPr>
        <p:spPr>
          <a:xfrm>
            <a:off x="590149" y="2189969"/>
            <a:ext cx="3446635" cy="4601260"/>
          </a:xfrm>
          <a:prstGeom prst="rect">
            <a:avLst/>
          </a:prstGeom>
          <a:noFill/>
          <a:ln>
            <a:noFill/>
          </a:ln>
        </p:spPr>
        <p:txBody>
          <a:bodyPr spcFirstLastPara="1" wrap="square" lIns="0" tIns="0" rIns="0" bIns="0" anchor="t" anchorCtr="0">
            <a:spAutoFit/>
          </a:bodyPr>
          <a:lstStyle/>
          <a:p>
            <a:pPr marL="285750" indent="-285750" algn="just">
              <a:lnSpc>
                <a:spcPct val="115000"/>
              </a:lnSpc>
              <a:buFontTx/>
              <a:buChar char="-"/>
            </a:pPr>
            <a:r>
              <a:rPr lang="en-US" sz="2000" b="0" i="0" dirty="0">
                <a:solidFill>
                  <a:srgbClr val="000000"/>
                </a:solidFill>
                <a:effectLst/>
                <a:latin typeface="Times New Roman" panose="02020603050405020304" pitchFamily="18" charset="0"/>
                <a:cs typeface="Times New Roman" panose="02020603050405020304" pitchFamily="18" charset="0"/>
              </a:rPr>
              <a:t>G</a:t>
            </a:r>
            <a:r>
              <a:rPr lang="vi-VN" sz="2000" b="0" i="0" dirty="0">
                <a:solidFill>
                  <a:srgbClr val="000000"/>
                </a:solidFill>
                <a:effectLst/>
                <a:latin typeface="Times New Roman" panose="02020603050405020304" pitchFamily="18" charset="0"/>
                <a:cs typeface="Times New Roman" panose="02020603050405020304" pitchFamily="18" charset="0"/>
              </a:rPr>
              <a:t>óp phần đảm bảo và nâng cao chất lượng giáo dục; </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285750" indent="-285750" algn="just">
              <a:lnSpc>
                <a:spcPct val="115000"/>
              </a:lnSpc>
              <a:buFontTx/>
              <a:buChar char="-"/>
            </a:pPr>
            <a:r>
              <a:rPr lang="en-US" sz="2000" b="0" i="0" dirty="0">
                <a:effectLst/>
                <a:latin typeface="Times New Roman" panose="02020603050405020304" pitchFamily="18" charset="0"/>
                <a:cs typeface="Times New Roman" panose="02020603050405020304" pitchFamily="18" charset="0"/>
              </a:rPr>
              <a:t>X</a:t>
            </a:r>
            <a:r>
              <a:rPr lang="vi-VN" sz="2000" b="0" i="0" dirty="0">
                <a:solidFill>
                  <a:srgbClr val="000000"/>
                </a:solidFill>
                <a:effectLst/>
                <a:latin typeface="Times New Roman" panose="02020603050405020304" pitchFamily="18" charset="0"/>
                <a:cs typeface="Times New Roman" panose="02020603050405020304" pitchFamily="18" charset="0"/>
              </a:rPr>
              <a:t>ác nhận mức độ </a:t>
            </a:r>
            <a:r>
              <a:rPr lang="en-US" sz="2000" dirty="0" err="1">
                <a:solidFill>
                  <a:srgbClr val="000000"/>
                </a:solidFill>
                <a:latin typeface="Times New Roman" panose="02020603050405020304" pitchFamily="18" charset="0"/>
                <a:cs typeface="Times New Roman" panose="02020603050405020304" pitchFamily="18" charset="0"/>
              </a:rPr>
              <a:t>CSGD</a:t>
            </a:r>
            <a:r>
              <a:rPr lang="vi-VN" sz="2000" b="0" i="0" dirty="0">
                <a:solidFill>
                  <a:srgbClr val="000000"/>
                </a:solidFill>
                <a:effectLst/>
                <a:latin typeface="Times New Roman" panose="02020603050405020304" pitchFamily="18" charset="0"/>
                <a:cs typeface="Times New Roman" panose="02020603050405020304" pitchFamily="18" charset="0"/>
              </a:rPr>
              <a:t> đáp ứng mục tiêu đề ra trong từng giai đoạn nhất định; </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285750" indent="-285750" algn="just">
              <a:lnSpc>
                <a:spcPct val="115000"/>
              </a:lnSpc>
              <a:buFontTx/>
              <a:buChar char="-"/>
            </a:pPr>
            <a:r>
              <a:rPr lang="en-US" sz="2000" b="0" i="0" dirty="0">
                <a:solidFill>
                  <a:srgbClr val="000000"/>
                </a:solidFill>
                <a:effectLst/>
                <a:latin typeface="Times New Roman" panose="02020603050405020304" pitchFamily="18" charset="0"/>
                <a:cs typeface="Times New Roman" panose="02020603050405020304" pitchFamily="18" charset="0"/>
              </a:rPr>
              <a:t>L</a:t>
            </a:r>
            <a:r>
              <a:rPr lang="vi-VN" sz="2000" b="0" i="0" dirty="0">
                <a:solidFill>
                  <a:srgbClr val="000000"/>
                </a:solidFill>
                <a:effectLst/>
                <a:latin typeface="Times New Roman" panose="02020603050405020304" pitchFamily="18" charset="0"/>
                <a:cs typeface="Times New Roman" panose="02020603050405020304" pitchFamily="18" charset="0"/>
              </a:rPr>
              <a:t>àm căn cứ để </a:t>
            </a:r>
            <a:r>
              <a:rPr lang="en-US" sz="2000" b="0" i="0" dirty="0" err="1">
                <a:solidFill>
                  <a:srgbClr val="000000"/>
                </a:solidFill>
                <a:effectLst/>
                <a:latin typeface="Times New Roman" panose="02020603050405020304" pitchFamily="18" charset="0"/>
                <a:cs typeface="Times New Roman" panose="02020603050405020304" pitchFamily="18" charset="0"/>
              </a:rPr>
              <a:t>CSGD</a:t>
            </a:r>
            <a:r>
              <a:rPr lang="vi-VN" sz="2000" b="0" i="0" dirty="0">
                <a:solidFill>
                  <a:srgbClr val="000000"/>
                </a:solidFill>
                <a:effectLst/>
                <a:latin typeface="Times New Roman" panose="02020603050405020304" pitchFamily="18" charset="0"/>
                <a:cs typeface="Times New Roman" panose="02020603050405020304" pitchFamily="18" charset="0"/>
              </a:rPr>
              <a:t> giải trình với các cơ quan quản lý nhà nước có thẩm quyền và xã hội về thực trạng chất lượng giáo dục; </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285750" indent="-285750" algn="just">
              <a:lnSpc>
                <a:spcPct val="115000"/>
              </a:lnSpc>
              <a:buFontTx/>
              <a:buChar char="-"/>
            </a:pPr>
            <a:r>
              <a:rPr lang="en-US" sz="2000" dirty="0">
                <a:latin typeface="Times New Roman" panose="02020603050405020304" pitchFamily="18" charset="0"/>
                <a:cs typeface="Times New Roman" panose="02020603050405020304" pitchFamily="18" charset="0"/>
              </a:rPr>
              <a:t>l</a:t>
            </a:r>
            <a:r>
              <a:rPr lang="vi-VN" sz="2000" b="0" i="0" dirty="0">
                <a:solidFill>
                  <a:srgbClr val="000000"/>
                </a:solidFill>
                <a:effectLst/>
                <a:latin typeface="Times New Roman" panose="02020603050405020304" pitchFamily="18" charset="0"/>
                <a:cs typeface="Times New Roman" panose="02020603050405020304" pitchFamily="18" charset="0"/>
              </a:rPr>
              <a:t>àm cơ sở cho người học lựa chọn </a:t>
            </a:r>
            <a:r>
              <a:rPr lang="en-US" sz="2000" b="0" i="0" dirty="0" err="1">
                <a:solidFill>
                  <a:srgbClr val="000000"/>
                </a:solidFill>
                <a:effectLst/>
                <a:latin typeface="Times New Roman" panose="02020603050405020304" pitchFamily="18" charset="0"/>
                <a:cs typeface="Times New Roman" panose="02020603050405020304" pitchFamily="18" charset="0"/>
              </a:rPr>
              <a:t>CSGD</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vi-VN" sz="2000" b="0" i="0" dirty="0">
                <a:solidFill>
                  <a:srgbClr val="000000"/>
                </a:solidFill>
                <a:effectLst/>
                <a:latin typeface="Times New Roman" panose="02020603050405020304" pitchFamily="18" charset="0"/>
                <a:cs typeface="Times New Roman" panose="02020603050405020304" pitchFamily="18" charset="0"/>
              </a:rPr>
              <a:t>và </a:t>
            </a:r>
            <a:r>
              <a:rPr lang="en-US" sz="2000" dirty="0">
                <a:latin typeface="Times New Roman" panose="02020603050405020304" pitchFamily="18" charset="0"/>
                <a:cs typeface="Times New Roman" panose="02020603050405020304" pitchFamily="18" charset="0"/>
              </a:rPr>
              <a:t>NSDLĐ</a:t>
            </a:r>
            <a:r>
              <a:rPr lang="vi-VN" sz="2000" b="0" i="0" dirty="0">
                <a:solidFill>
                  <a:srgbClr val="000000"/>
                </a:solidFill>
                <a:effectLst/>
                <a:latin typeface="Times New Roman" panose="02020603050405020304" pitchFamily="18" charset="0"/>
                <a:cs typeface="Times New Roman" panose="02020603050405020304" pitchFamily="18" charset="0"/>
              </a:rPr>
              <a:t> tuyển chọn nhân lực.</a:t>
            </a:r>
            <a:r>
              <a:rPr lang="en" sz="2000" dirty="0">
                <a:solidFill>
                  <a:srgbClr val="FFFFFF"/>
                </a:solidFill>
                <a:latin typeface="Times New Roman" panose="02020603050405020304" pitchFamily="18" charset="0"/>
                <a:ea typeface="Noto Sans"/>
                <a:cs typeface="Times New Roman" panose="02020603050405020304" pitchFamily="18" charset="0"/>
                <a:sym typeface="Noto Sans"/>
              </a:rPr>
              <a:t>.</a:t>
            </a:r>
            <a:endParaRPr sz="2000" dirty="0">
              <a:latin typeface="Times New Roman" panose="02020603050405020304" pitchFamily="18" charset="0"/>
              <a:cs typeface="Times New Roman" panose="02020603050405020304" pitchFamily="18" charset="0"/>
            </a:endParaRPr>
          </a:p>
        </p:txBody>
      </p:sp>
      <p:sp>
        <p:nvSpPr>
          <p:cNvPr id="18" name="Google Shape;135;p12">
            <a:extLst>
              <a:ext uri="{FF2B5EF4-FFF2-40B4-BE49-F238E27FC236}">
                <a16:creationId xmlns:a16="http://schemas.microsoft.com/office/drawing/2014/main" id="{882DD4A7-7AB2-4F36-BA9D-ABBED129DDE9}"/>
              </a:ext>
            </a:extLst>
          </p:cNvPr>
          <p:cNvSpPr txBox="1"/>
          <p:nvPr/>
        </p:nvSpPr>
        <p:spPr>
          <a:xfrm>
            <a:off x="1166964" y="1481668"/>
            <a:ext cx="2570650" cy="430887"/>
          </a:xfrm>
          <a:prstGeom prst="rect">
            <a:avLst/>
          </a:prstGeom>
          <a:noFill/>
          <a:ln>
            <a:noFill/>
          </a:ln>
        </p:spPr>
        <p:txBody>
          <a:bodyPr spcFirstLastPara="1" wrap="square" lIns="0" tIns="0" rIns="0" bIns="0" anchor="t" anchorCtr="0">
            <a:spAutoFit/>
          </a:bodyPr>
          <a:lstStyle/>
          <a:p>
            <a:pPr algn="ctr">
              <a:lnSpc>
                <a:spcPct val="140016"/>
              </a:lnSpc>
            </a:pPr>
            <a:r>
              <a:rPr lang="en" sz="2000" b="1" dirty="0">
                <a:solidFill>
                  <a:srgbClr val="000000"/>
                </a:solidFill>
                <a:latin typeface="Times New Roman" panose="02020603050405020304" pitchFamily="18" charset="0"/>
                <a:ea typeface="Noto Sans"/>
                <a:cs typeface="Times New Roman" panose="02020603050405020304" pitchFamily="18" charset="0"/>
                <a:sym typeface="Noto Sans"/>
              </a:rPr>
              <a:t>MỤC ĐÍCH</a:t>
            </a:r>
            <a:endParaRPr sz="2000" dirty="0">
              <a:latin typeface="Times New Roman" panose="02020603050405020304" pitchFamily="18" charset="0"/>
              <a:cs typeface="Times New Roman" panose="02020603050405020304" pitchFamily="18" charset="0"/>
            </a:endParaRPr>
          </a:p>
        </p:txBody>
      </p:sp>
      <p:sp>
        <p:nvSpPr>
          <p:cNvPr id="21" name="Google Shape;138;p12">
            <a:extLst>
              <a:ext uri="{FF2B5EF4-FFF2-40B4-BE49-F238E27FC236}">
                <a16:creationId xmlns:a16="http://schemas.microsoft.com/office/drawing/2014/main" id="{887CF809-3B6B-4D34-8ED5-57E1282DB71E}"/>
              </a:ext>
            </a:extLst>
          </p:cNvPr>
          <p:cNvSpPr txBox="1"/>
          <p:nvPr/>
        </p:nvSpPr>
        <p:spPr>
          <a:xfrm>
            <a:off x="4478215" y="1994010"/>
            <a:ext cx="3424008" cy="4708981"/>
          </a:xfrm>
          <a:prstGeom prst="rect">
            <a:avLst/>
          </a:prstGeom>
          <a:noFill/>
          <a:ln>
            <a:noFill/>
          </a:ln>
        </p:spPr>
        <p:txBody>
          <a:bodyPr spcFirstLastPara="1" wrap="square" lIns="0" tIns="0" rIns="0" bIns="0" anchor="t" anchorCtr="0">
            <a:spAutoFit/>
          </a:bodyPr>
          <a:lstStyle/>
          <a:p>
            <a:pPr marL="285750" indent="-285750" algn="just">
              <a:lnSpc>
                <a:spcPct val="115000"/>
              </a:lnSpc>
              <a:spcBef>
                <a:spcPts val="600"/>
              </a:spcBef>
              <a:spcAft>
                <a:spcPts val="600"/>
              </a:spcAft>
              <a:buFontTx/>
              <a:buChar char="-"/>
            </a:pPr>
            <a:r>
              <a:rPr lang="en-US" sz="2000" dirty="0" err="1">
                <a:solidFill>
                  <a:srgbClr val="000000"/>
                </a:solidFill>
                <a:latin typeface="Times New Roman" panose="02020603050405020304" pitchFamily="18" charset="0"/>
                <a:cs typeface="Times New Roman" panose="02020603050405020304" pitchFamily="18" charset="0"/>
              </a:rPr>
              <a:t>CSGD</a:t>
            </a:r>
            <a:r>
              <a:rPr lang="en-US" sz="2000" dirty="0">
                <a:solidFill>
                  <a:srgbClr val="000000"/>
                </a:solidFill>
                <a:latin typeface="Times New Roman" panose="02020603050405020304" pitchFamily="18" charset="0"/>
                <a:cs typeface="Times New Roman" panose="02020603050405020304" pitchFamily="18" charset="0"/>
              </a:rPr>
              <a:t> </a:t>
            </a:r>
            <a:r>
              <a:rPr lang="vi-VN" sz="2000" dirty="0">
                <a:solidFill>
                  <a:srgbClr val="000000"/>
                </a:solidFill>
                <a:latin typeface="Times New Roman" panose="02020603050405020304" pitchFamily="18" charset="0"/>
                <a:cs typeface="Times New Roman" panose="02020603050405020304" pitchFamily="18" charset="0"/>
              </a:rPr>
              <a:t>tiến hành tự đánh giá;</a:t>
            </a:r>
          </a:p>
          <a:p>
            <a:pPr marL="285750" indent="-285750" algn="just">
              <a:lnSpc>
                <a:spcPct val="115000"/>
              </a:lnSpc>
              <a:buFontTx/>
              <a:buChar char="-"/>
            </a:pPr>
            <a:r>
              <a:rPr lang="en-US" sz="2000" dirty="0" err="1">
                <a:solidFill>
                  <a:srgbClr val="000000"/>
                </a:solidFill>
                <a:latin typeface="Times New Roman" panose="02020603050405020304" pitchFamily="18" charset="0"/>
                <a:cs typeface="Times New Roman" panose="02020603050405020304" pitchFamily="18" charset="0"/>
              </a:rPr>
              <a:t>CSGD</a:t>
            </a:r>
            <a:r>
              <a:rPr lang="en-US" sz="2000" dirty="0">
                <a:solidFill>
                  <a:srgbClr val="000000"/>
                </a:solidFill>
                <a:latin typeface="Times New Roman" panose="02020603050405020304" pitchFamily="18" charset="0"/>
                <a:cs typeface="Times New Roman" panose="02020603050405020304" pitchFamily="18" charset="0"/>
              </a:rPr>
              <a:t> </a:t>
            </a:r>
            <a:r>
              <a:rPr lang="vi-VN" sz="2000" dirty="0">
                <a:solidFill>
                  <a:srgbClr val="000000"/>
                </a:solidFill>
                <a:latin typeface="Times New Roman" panose="02020603050405020304" pitchFamily="18" charset="0"/>
                <a:cs typeface="Times New Roman" panose="02020603050405020304" pitchFamily="18" charset="0"/>
              </a:rPr>
              <a:t>đăng ký đánh giá ngoài với một tổ chức </a:t>
            </a:r>
            <a:r>
              <a:rPr lang="en-US" sz="2000" dirty="0">
                <a:latin typeface="Times New Roman" panose="02020603050405020304" pitchFamily="18" charset="0"/>
                <a:cs typeface="Times New Roman" panose="02020603050405020304" pitchFamily="18" charset="0"/>
              </a:rPr>
              <a:t>KĐGLGD</a:t>
            </a:r>
            <a:r>
              <a:rPr lang="vi-VN" sz="2000" dirty="0">
                <a:solidFill>
                  <a:srgbClr val="000000"/>
                </a:solidFill>
                <a:latin typeface="Times New Roman" panose="02020603050405020304" pitchFamily="18" charset="0"/>
                <a:cs typeface="Times New Roman" panose="02020603050405020304" pitchFamily="18" charset="0"/>
              </a:rPr>
              <a:t> và đề nghị xem xét công nhận đạt tiêu chuẩn chất lượng giáo dục;</a:t>
            </a:r>
          </a:p>
          <a:p>
            <a:pPr marL="285750" indent="-285750" algn="just">
              <a:lnSpc>
                <a:spcPct val="115000"/>
              </a:lnSpc>
              <a:spcBef>
                <a:spcPts val="600"/>
              </a:spcBef>
              <a:spcAft>
                <a:spcPts val="600"/>
              </a:spcAft>
              <a:buFontTx/>
              <a:buChar char="-"/>
            </a:pPr>
            <a:r>
              <a:rPr lang="vi-VN" sz="2000" dirty="0">
                <a:solidFill>
                  <a:srgbClr val="000000"/>
                </a:solidFill>
                <a:latin typeface="Times New Roman" panose="02020603050405020304" pitchFamily="18" charset="0"/>
                <a:cs typeface="Times New Roman" panose="02020603050405020304" pitchFamily="18" charset="0"/>
              </a:rPr>
              <a:t>Tổ chức </a:t>
            </a:r>
            <a:r>
              <a:rPr lang="en-US" sz="2000" dirty="0">
                <a:solidFill>
                  <a:srgbClr val="000000"/>
                </a:solidFill>
                <a:latin typeface="Times New Roman" panose="02020603050405020304" pitchFamily="18" charset="0"/>
                <a:cs typeface="Times New Roman" panose="02020603050405020304" pitchFamily="18" charset="0"/>
              </a:rPr>
              <a:t>KĐCLGD</a:t>
            </a:r>
            <a:r>
              <a:rPr lang="vi-VN" sz="2000" dirty="0">
                <a:solidFill>
                  <a:srgbClr val="000000"/>
                </a:solidFill>
                <a:latin typeface="Times New Roman" panose="02020603050405020304" pitchFamily="18" charset="0"/>
                <a:cs typeface="Times New Roman" panose="02020603050405020304" pitchFamily="18" charset="0"/>
              </a:rPr>
              <a:t> tiến hành đánh giá ngoài;</a:t>
            </a:r>
          </a:p>
          <a:p>
            <a:pPr marL="285750" indent="-285750" algn="just">
              <a:lnSpc>
                <a:spcPct val="115000"/>
              </a:lnSpc>
              <a:spcBef>
                <a:spcPts val="600"/>
              </a:spcBef>
              <a:spcAft>
                <a:spcPts val="600"/>
              </a:spcAft>
              <a:buFontTx/>
              <a:buChar char="-"/>
            </a:pPr>
            <a:r>
              <a:rPr lang="vi-VN" sz="2000" dirty="0">
                <a:solidFill>
                  <a:srgbClr val="000000"/>
                </a:solidFill>
                <a:latin typeface="Times New Roman" panose="02020603050405020304" pitchFamily="18" charset="0"/>
                <a:cs typeface="Times New Roman" panose="02020603050405020304" pitchFamily="18" charset="0"/>
              </a:rPr>
              <a:t>Tổ chức </a:t>
            </a:r>
            <a:r>
              <a:rPr lang="en-US" sz="2000" dirty="0">
                <a:solidFill>
                  <a:srgbClr val="000000"/>
                </a:solidFill>
                <a:latin typeface="Times New Roman" panose="02020603050405020304" pitchFamily="18" charset="0"/>
                <a:cs typeface="Times New Roman" panose="02020603050405020304" pitchFamily="18" charset="0"/>
              </a:rPr>
              <a:t>KĐCLGD</a:t>
            </a:r>
            <a:r>
              <a:rPr lang="vi-VN" sz="2000" dirty="0">
                <a:solidFill>
                  <a:srgbClr val="000000"/>
                </a:solidFill>
                <a:latin typeface="Times New Roman" panose="02020603050405020304" pitchFamily="18" charset="0"/>
                <a:cs typeface="Times New Roman" panose="02020603050405020304" pitchFamily="18" charset="0"/>
              </a:rPr>
              <a:t> thẩm định, công nhận hoặc không công nhận </a:t>
            </a:r>
            <a:r>
              <a:rPr lang="en-US" sz="2000" dirty="0">
                <a:solidFill>
                  <a:srgbClr val="000000"/>
                </a:solidFill>
                <a:latin typeface="Times New Roman" panose="02020603050405020304" pitchFamily="18" charset="0"/>
                <a:cs typeface="Times New Roman" panose="02020603050405020304" pitchFamily="18" charset="0"/>
              </a:rPr>
              <a:t>CSGD /CTĐT </a:t>
            </a:r>
            <a:r>
              <a:rPr lang="vi-VN" sz="2000" dirty="0">
                <a:solidFill>
                  <a:srgbClr val="000000"/>
                </a:solidFill>
                <a:latin typeface="Times New Roman" panose="02020603050405020304" pitchFamily="18" charset="0"/>
                <a:cs typeface="Times New Roman" panose="02020603050405020304" pitchFamily="18" charset="0"/>
              </a:rPr>
              <a:t>đạt tiêu chuẩn chất lượng giáo dục.</a:t>
            </a:r>
          </a:p>
        </p:txBody>
      </p:sp>
      <p:sp>
        <p:nvSpPr>
          <p:cNvPr id="22" name="Google Shape;139;p12">
            <a:extLst>
              <a:ext uri="{FF2B5EF4-FFF2-40B4-BE49-F238E27FC236}">
                <a16:creationId xmlns:a16="http://schemas.microsoft.com/office/drawing/2014/main" id="{DB5BBF47-2DBF-4504-A527-70753355AD39}"/>
              </a:ext>
            </a:extLst>
          </p:cNvPr>
          <p:cNvSpPr txBox="1"/>
          <p:nvPr/>
        </p:nvSpPr>
        <p:spPr>
          <a:xfrm>
            <a:off x="5012710" y="1447232"/>
            <a:ext cx="2570651" cy="430887"/>
          </a:xfrm>
          <a:prstGeom prst="rect">
            <a:avLst/>
          </a:prstGeom>
          <a:noFill/>
          <a:ln>
            <a:noFill/>
          </a:ln>
        </p:spPr>
        <p:txBody>
          <a:bodyPr spcFirstLastPara="1" wrap="square" lIns="0" tIns="0" rIns="0" bIns="0" anchor="t" anchorCtr="0">
            <a:spAutoFit/>
          </a:bodyPr>
          <a:lstStyle/>
          <a:p>
            <a:pPr algn="ctr">
              <a:lnSpc>
                <a:spcPct val="140016"/>
              </a:lnSpc>
            </a:pPr>
            <a:r>
              <a:rPr lang="en-US" sz="2000" b="1" dirty="0">
                <a:solidFill>
                  <a:srgbClr val="000000"/>
                </a:solidFill>
                <a:latin typeface="Times New Roman" panose="02020603050405020304" pitchFamily="18" charset="0"/>
                <a:ea typeface="Noto Sans"/>
                <a:cs typeface="Times New Roman" panose="02020603050405020304" pitchFamily="18" charset="0"/>
                <a:sym typeface="Noto Sans"/>
              </a:rPr>
              <a:t>Q</a:t>
            </a:r>
            <a:r>
              <a:rPr lang="en" sz="2000" b="1" dirty="0">
                <a:solidFill>
                  <a:srgbClr val="000000"/>
                </a:solidFill>
                <a:latin typeface="Times New Roman" panose="02020603050405020304" pitchFamily="18" charset="0"/>
                <a:ea typeface="Noto Sans"/>
                <a:cs typeface="Times New Roman" panose="02020603050405020304" pitchFamily="18" charset="0"/>
                <a:sym typeface="Noto Sans"/>
              </a:rPr>
              <a:t>UY TRÌNH</a:t>
            </a:r>
            <a:endParaRPr sz="2000" dirty="0">
              <a:latin typeface="Times New Roman" panose="02020603050405020304" pitchFamily="18" charset="0"/>
              <a:cs typeface="Times New Roman" panose="02020603050405020304" pitchFamily="18" charset="0"/>
            </a:endParaRPr>
          </a:p>
        </p:txBody>
      </p:sp>
      <p:sp>
        <p:nvSpPr>
          <p:cNvPr id="2" name="Google Shape;138;p12">
            <a:extLst>
              <a:ext uri="{FF2B5EF4-FFF2-40B4-BE49-F238E27FC236}">
                <a16:creationId xmlns:a16="http://schemas.microsoft.com/office/drawing/2014/main" id="{6D384868-75D0-6D83-AFC9-E7FD92457C1E}"/>
              </a:ext>
            </a:extLst>
          </p:cNvPr>
          <p:cNvSpPr txBox="1"/>
          <p:nvPr/>
        </p:nvSpPr>
        <p:spPr>
          <a:xfrm>
            <a:off x="8413778" y="2136039"/>
            <a:ext cx="3225010" cy="5201424"/>
          </a:xfrm>
          <a:prstGeom prst="rect">
            <a:avLst/>
          </a:prstGeom>
          <a:noFill/>
          <a:ln>
            <a:noFill/>
          </a:ln>
        </p:spPr>
        <p:txBody>
          <a:bodyPr spcFirstLastPara="1" wrap="square" lIns="0" tIns="0" rIns="0" bIns="0" anchor="t" anchorCtr="0">
            <a:spAutoFit/>
          </a:bodyPr>
          <a:lstStyle/>
          <a:p>
            <a:pPr marL="115888" indent="-115888" algn="just">
              <a:buFont typeface="Arial" panose="020B0604020202020204" pitchFamily="34" charset="0"/>
              <a:buChar char="•"/>
              <a:tabLst>
                <a:tab pos="58738" algn="l"/>
              </a:tabLst>
            </a:pP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CSGD: </a:t>
            </a:r>
            <a:r>
              <a:rPr lang="en-US" sz="2200" dirty="0" err="1">
                <a:latin typeface="Times New Roman" panose="02020603050405020304" pitchFamily="18" charset="0"/>
                <a:cs typeface="Times New Roman" pitchFamily="18" charset="0"/>
              </a:rPr>
              <a:t>Bộ</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tiêu</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chuẩn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đánh</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giá</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chất</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lượng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giáo</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dục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trường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đại</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học</a:t>
            </a:r>
            <a:r>
              <a:rPr lang="en-US" sz="2200" dirty="0">
                <a:latin typeface="Times New Roman" panose="02020603050405020304" pitchFamily="18" charset="0"/>
                <a:cs typeface="Times New Roman" pitchFamily="18" charset="0"/>
              </a:rPr>
              <a:t> ban </a:t>
            </a:r>
            <a:r>
              <a:rPr lang="en-US" sz="2200" dirty="0" err="1">
                <a:latin typeface="Times New Roman" panose="02020603050405020304" pitchFamily="18" charset="0"/>
                <a:cs typeface="Times New Roman" pitchFamily="18" charset="0"/>
              </a:rPr>
              <a:t>hành</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theo</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thông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tư</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số</a:t>
            </a:r>
            <a:r>
              <a:rPr lang="en-US" sz="2200" dirty="0">
                <a:latin typeface="Times New Roman" panose="02020603050405020304" pitchFamily="18" charset="0"/>
                <a:cs typeface="Times New Roman" pitchFamily="18" charset="0"/>
              </a:rPr>
              <a:t> 12/2017/TT-BGDÐT </a:t>
            </a:r>
            <a:r>
              <a:rPr lang="en-US" sz="2200" dirty="0" err="1">
                <a:latin typeface="Times New Roman" panose="02020603050405020304" pitchFamily="18" charset="0"/>
                <a:cs typeface="Times New Roman" pitchFamily="18" charset="0"/>
              </a:rPr>
              <a:t>ngày</a:t>
            </a:r>
            <a:r>
              <a:rPr lang="en-US" sz="2200" dirty="0">
                <a:latin typeface="Times New Roman" panose="02020603050405020304" pitchFamily="18" charset="0"/>
                <a:cs typeface="Times New Roman" pitchFamily="18" charset="0"/>
              </a:rPr>
              <a:t> 19/5/2017 .</a:t>
            </a:r>
          </a:p>
          <a:p>
            <a:pPr marL="115888" indent="-115888" algn="just">
              <a:spcBef>
                <a:spcPts val="1200"/>
              </a:spcBef>
              <a:buFont typeface="Arial" panose="020B0604020202020204" pitchFamily="34" charset="0"/>
              <a:buChar char="•"/>
              <a:tabLst>
                <a:tab pos="58738" algn="l"/>
              </a:tabLst>
            </a:pP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CTĐ: </a:t>
            </a:r>
          </a:p>
          <a:p>
            <a:pPr marL="171450" indent="-171450" algn="just">
              <a:buFontTx/>
              <a:buChar char="-"/>
            </a:pPr>
            <a:r>
              <a:rPr lang="en-US" sz="2200" dirty="0">
                <a:latin typeface="Times New Roman" panose="02020603050405020304" pitchFamily="18" charset="0"/>
                <a:cs typeface="Times New Roman" panose="02020603050405020304" pitchFamily="18" charset="0"/>
              </a:rPr>
              <a:t>T</a:t>
            </a:r>
            <a:r>
              <a:rPr lang="vi-VN" sz="2200" dirty="0">
                <a:latin typeface="Times New Roman" panose="02020603050405020304" pitchFamily="18" charset="0"/>
                <a:cs typeface="Times New Roman" panose="02020603050405020304" pitchFamily="18" charset="0"/>
              </a:rPr>
              <a:t>rong nước theo 04/2016/TT-BGDĐT ngày 14/03/2016</a:t>
            </a:r>
            <a:r>
              <a:rPr lang="en-US" sz="2200" dirty="0">
                <a:latin typeface="Times New Roman" panose="02020603050405020304" pitchFamily="18" charset="0"/>
                <a:cs typeface="Times New Roman" panose="02020603050405020304" pitchFamily="18" charset="0"/>
              </a:rPr>
              <a:t>.</a:t>
            </a:r>
          </a:p>
          <a:p>
            <a:pPr marL="171450" indent="-171450" algn="just">
              <a:buFontTx/>
              <a:buChar char="-"/>
            </a:pPr>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AUN-QA, FIBAA</a:t>
            </a:r>
          </a:p>
          <a:p>
            <a:pPr marL="171450" indent="-171450">
              <a:buFontTx/>
              <a:buChar char="-"/>
            </a:pP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3" name="Google Shape;139;p12">
            <a:extLst>
              <a:ext uri="{FF2B5EF4-FFF2-40B4-BE49-F238E27FC236}">
                <a16:creationId xmlns:a16="http://schemas.microsoft.com/office/drawing/2014/main" id="{4D01BB9E-7D99-4878-29A4-580970BF438C}"/>
              </a:ext>
            </a:extLst>
          </p:cNvPr>
          <p:cNvSpPr txBox="1"/>
          <p:nvPr/>
        </p:nvSpPr>
        <p:spPr>
          <a:xfrm>
            <a:off x="8334632" y="1395550"/>
            <a:ext cx="2570651" cy="430887"/>
          </a:xfrm>
          <a:prstGeom prst="rect">
            <a:avLst/>
          </a:prstGeom>
          <a:noFill/>
          <a:ln>
            <a:noFill/>
          </a:ln>
        </p:spPr>
        <p:txBody>
          <a:bodyPr spcFirstLastPara="1" wrap="square" lIns="0" tIns="0" rIns="0" bIns="0" anchor="t" anchorCtr="0">
            <a:spAutoFit/>
          </a:bodyPr>
          <a:lstStyle/>
          <a:p>
            <a:pPr algn="ctr">
              <a:lnSpc>
                <a:spcPct val="140016"/>
              </a:lnSpc>
            </a:pPr>
            <a:r>
              <a:rPr lang="en-US" sz="2000" b="1" dirty="0">
                <a:solidFill>
                  <a:srgbClr val="000000"/>
                </a:solidFill>
                <a:latin typeface="Times New Roman" panose="02020603050405020304" pitchFamily="18" charset="0"/>
                <a:ea typeface="Noto Sans"/>
                <a:cs typeface="Times New Roman" panose="02020603050405020304" pitchFamily="18" charset="0"/>
                <a:sym typeface="Noto Sans"/>
              </a:rPr>
              <a:t>BỘ CÔNG CỤ</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02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0-#ppt_w/2"/>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ppt_x"/>
                                          </p:val>
                                        </p:tav>
                                        <p:tav tm="100000">
                                          <p:val>
                                            <p:strVal val="#ppt_x"/>
                                          </p:val>
                                        </p:tav>
                                      </p:tavLst>
                                    </p:anim>
                                    <p:anim calcmode="lin" valueType="num">
                                      <p:cBhvr additive="base">
                                        <p:cTn id="24"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ppt_x"/>
                                          </p:val>
                                        </p:tav>
                                        <p:tav tm="100000">
                                          <p:val>
                                            <p:strVal val="#ppt_x"/>
                                          </p:val>
                                        </p:tav>
                                      </p:tavLst>
                                    </p:anim>
                                    <p:anim calcmode="lin" valueType="num">
                                      <p:cBhvr additive="base">
                                        <p:cTn id="30" dur="10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1+#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1000" fill="hold"/>
                                        <p:tgtEl>
                                          <p:spTgt spid="2"/>
                                        </p:tgtEl>
                                        <p:attrNameLst>
                                          <p:attrName>ppt_x</p:attrName>
                                        </p:attrNameLst>
                                      </p:cBhvr>
                                      <p:tavLst>
                                        <p:tav tm="0">
                                          <p:val>
                                            <p:strVal val="1+#ppt_w/2"/>
                                          </p:val>
                                        </p:tav>
                                        <p:tav tm="100000">
                                          <p:val>
                                            <p:strVal val="#ppt_x"/>
                                          </p:val>
                                        </p:tav>
                                      </p:tavLst>
                                    </p:anim>
                                    <p:anim calcmode="lin" valueType="num">
                                      <p:cBhvr additive="base">
                                        <p:cTn id="46" dur="1000" fill="hold"/>
                                        <p:tgtEl>
                                          <p:spTgt spid="2"/>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1+#ppt_w/2"/>
                                          </p:val>
                                        </p:tav>
                                        <p:tav tm="100000">
                                          <p:val>
                                            <p:strVal val="#ppt_x"/>
                                          </p:val>
                                        </p:tav>
                                      </p:tavLst>
                                    </p:anim>
                                    <p:anim calcmode="lin" valueType="num">
                                      <p:cBhvr additive="base">
                                        <p:cTn id="5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DCD510-4AAB-4A5E-9BC5-9A9060BC79C5}"/>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8</a:t>
            </a:fld>
            <a:endParaRPr/>
          </a:p>
        </p:txBody>
      </p:sp>
      <p:sp>
        <p:nvSpPr>
          <p:cNvPr id="5" name="Rectangle 89">
            <a:extLst>
              <a:ext uri="{FF2B5EF4-FFF2-40B4-BE49-F238E27FC236}">
                <a16:creationId xmlns:a16="http://schemas.microsoft.com/office/drawing/2014/main" id="{5A30A665-216E-4C20-B9A2-B64EB6C36A2B}"/>
              </a:ext>
            </a:extLst>
          </p:cNvPr>
          <p:cNvSpPr>
            <a:spLocks noChangeArrowheads="1"/>
          </p:cNvSpPr>
          <p:nvPr/>
        </p:nvSpPr>
        <p:spPr bwMode="auto">
          <a:xfrm>
            <a:off x="2332567" y="594029"/>
            <a:ext cx="8382000" cy="954107"/>
          </a:xfrm>
          <a:prstGeom prst="rect">
            <a:avLst/>
          </a:prstGeom>
          <a:noFill/>
          <a:ln>
            <a:noFill/>
          </a:ln>
        </p:spPr>
        <p:txBody>
          <a:bodyPr anchor="ctr">
            <a:spAutoFit/>
          </a:bodyP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BỘ TIÊU CHUẨN ĐÁNH GIÁ CHẤT LƯỢNG CẤP</a:t>
            </a:r>
          </a:p>
          <a:p>
            <a:pPr algn="ctr">
              <a:defRPr/>
            </a:pPr>
            <a:r>
              <a:rPr lang="en-US" sz="2800" b="1" dirty="0">
                <a:solidFill>
                  <a:srgbClr val="FF0000"/>
                </a:solidFill>
                <a:latin typeface="Times New Roman" panose="02020603050405020304" pitchFamily="18" charset="0"/>
                <a:cs typeface="Times New Roman" panose="02020603050405020304" pitchFamily="18" charset="0"/>
              </a:rPr>
              <a:t>CƠ SỞ GIÁO DỤC</a:t>
            </a:r>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Group 41">
            <a:extLst>
              <a:ext uri="{FF2B5EF4-FFF2-40B4-BE49-F238E27FC236}">
                <a16:creationId xmlns:a16="http://schemas.microsoft.com/office/drawing/2014/main" id="{06936240-E16D-4D5F-B145-4FF2C89FD88F}"/>
              </a:ext>
            </a:extLst>
          </p:cNvPr>
          <p:cNvGraphicFramePr>
            <a:graphicFrameLocks noGrp="1"/>
          </p:cNvGraphicFramePr>
          <p:nvPr>
            <p:extLst>
              <p:ext uri="{D42A27DB-BD31-4B8C-83A1-F6EECF244321}">
                <p14:modId xmlns:p14="http://schemas.microsoft.com/office/powerpoint/2010/main" val="1163354228"/>
              </p:ext>
            </p:extLst>
          </p:nvPr>
        </p:nvGraphicFramePr>
        <p:xfrm>
          <a:off x="1988457" y="1565257"/>
          <a:ext cx="8998857" cy="4733361"/>
        </p:xfrm>
        <a:graphic>
          <a:graphicData uri="http://schemas.openxmlformats.org/drawingml/2006/table">
            <a:tbl>
              <a:tblPr/>
              <a:tblGrid>
                <a:gridCol w="1460547">
                  <a:extLst>
                    <a:ext uri="{9D8B030D-6E8A-4147-A177-3AD203B41FA5}">
                      <a16:colId xmlns:a16="http://schemas.microsoft.com/office/drawing/2014/main" val="20000"/>
                    </a:ext>
                  </a:extLst>
                </a:gridCol>
                <a:gridCol w="7538310">
                  <a:extLst>
                    <a:ext uri="{9D8B030D-6E8A-4147-A177-3AD203B41FA5}">
                      <a16:colId xmlns:a16="http://schemas.microsoft.com/office/drawing/2014/main" val="20001"/>
                    </a:ext>
                  </a:extLst>
                </a:gridCol>
              </a:tblGrid>
              <a:tr h="544651">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charset="0"/>
                          <a:cs typeface="Arial" charset="0"/>
                        </a:rPr>
                        <a:t>Tiêu</a:t>
                      </a:r>
                      <a:r>
                        <a:rPr kumimoji="0" lang="en-US" sz="1400" b="1" i="0" u="none" strike="noStrike" cap="none" normalizeH="0" baseline="0" dirty="0">
                          <a:ln>
                            <a:noFill/>
                          </a:ln>
                          <a:solidFill>
                            <a:srgbClr val="FFFFFF"/>
                          </a:solidFill>
                          <a:effectLst/>
                          <a:latin typeface="Arial" charset="0"/>
                          <a:cs typeface="Arial" charset="0"/>
                        </a:rPr>
                        <a:t> </a:t>
                      </a:r>
                      <a:r>
                        <a:rPr kumimoji="0" lang="en-US" sz="1400" b="1" i="0" u="none" strike="noStrike" cap="none" normalizeH="0" baseline="0" dirty="0" err="1">
                          <a:ln>
                            <a:noFill/>
                          </a:ln>
                          <a:solidFill>
                            <a:srgbClr val="FFFFFF"/>
                          </a:solidFill>
                          <a:effectLst/>
                          <a:latin typeface="Arial" charset="0"/>
                          <a:cs typeface="Arial" charset="0"/>
                        </a:rPr>
                        <a:t>chuẩn</a:t>
                      </a:r>
                      <a:r>
                        <a:rPr kumimoji="0" lang="en-US" sz="1400" b="1" i="0" u="none" strike="noStrike" cap="none" normalizeH="0" baseline="0" dirty="0">
                          <a:ln>
                            <a:noFill/>
                          </a:ln>
                          <a:solidFill>
                            <a:srgbClr val="FFFFFF"/>
                          </a:solidFill>
                          <a:effectLst/>
                          <a:latin typeface="Arial" charset="0"/>
                          <a:cs typeface="Arial" charset="0"/>
                        </a:rPr>
                        <a:t> 1</a:t>
                      </a:r>
                      <a:endParaRPr kumimoji="0" lang="en-US" sz="1400" b="1" i="0" u="none" strike="noStrike" cap="none" normalizeH="0" baseline="0" dirty="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dirty="0">
                          <a:solidFill>
                            <a:srgbClr val="7030A0"/>
                          </a:solidFill>
                          <a:effectLst/>
                          <a:latin typeface="Times New Roman"/>
                          <a:ea typeface="Times New Roman"/>
                          <a:cs typeface="Times New Roman"/>
                        </a:rPr>
                        <a:t>Tầm nh</a:t>
                      </a:r>
                      <a:r>
                        <a:rPr lang="en-US" sz="2000" b="1" dirty="0" err="1">
                          <a:solidFill>
                            <a:srgbClr val="7030A0"/>
                          </a:solidFill>
                          <a:effectLst/>
                          <a:latin typeface="Times New Roman"/>
                          <a:ea typeface="Times New Roman"/>
                          <a:cs typeface="Times New Roman"/>
                        </a:rPr>
                        <a:t>ìn</a:t>
                      </a:r>
                      <a:r>
                        <a:rPr lang="en-US" sz="2000" b="1" dirty="0">
                          <a:solidFill>
                            <a:srgbClr val="7030A0"/>
                          </a:solidFill>
                          <a:effectLst/>
                          <a:latin typeface="Times New Roman"/>
                          <a:ea typeface="Times New Roman"/>
                          <a:cs typeface="Times New Roman"/>
                        </a:rPr>
                        <a:t>, s</a:t>
                      </a:r>
                      <a:r>
                        <a:rPr lang="vi-VN" sz="2000" b="1" dirty="0">
                          <a:solidFill>
                            <a:srgbClr val="7030A0"/>
                          </a:solidFill>
                          <a:effectLst/>
                          <a:latin typeface="Times New Roman"/>
                          <a:ea typeface="Times New Roman"/>
                          <a:cs typeface="Times New Roman"/>
                        </a:rPr>
                        <a:t>ứ mạng v</a:t>
                      </a:r>
                      <a:r>
                        <a:rPr lang="en-US" sz="2000" b="1" dirty="0">
                          <a:solidFill>
                            <a:srgbClr val="7030A0"/>
                          </a:solidFill>
                          <a:effectLst/>
                          <a:latin typeface="Times New Roman"/>
                          <a:ea typeface="Times New Roman"/>
                          <a:cs typeface="Times New Roman"/>
                        </a:rPr>
                        <a:t>à </a:t>
                      </a:r>
                      <a:r>
                        <a:rPr lang="en-US" sz="2000" b="1" dirty="0" err="1">
                          <a:solidFill>
                            <a:srgbClr val="7030A0"/>
                          </a:solidFill>
                          <a:effectLst/>
                          <a:latin typeface="Times New Roman"/>
                          <a:ea typeface="Times New Roman"/>
                          <a:cs typeface="Times New Roman"/>
                        </a:rPr>
                        <a:t>văn</a:t>
                      </a:r>
                      <a:r>
                        <a:rPr lang="en-US" sz="2000" b="1" dirty="0">
                          <a:solidFill>
                            <a:srgbClr val="7030A0"/>
                          </a:solidFill>
                          <a:effectLst/>
                          <a:latin typeface="Times New Roman"/>
                          <a:ea typeface="Times New Roman"/>
                          <a:cs typeface="Times New Roman"/>
                        </a:rPr>
                        <a:t> </a:t>
                      </a:r>
                      <a:r>
                        <a:rPr lang="en-US" sz="2000" b="1" dirty="0" err="1">
                          <a:solidFill>
                            <a:srgbClr val="7030A0"/>
                          </a:solidFill>
                          <a:effectLst/>
                          <a:latin typeface="Times New Roman"/>
                          <a:ea typeface="Times New Roman"/>
                          <a:cs typeface="Times New Roman"/>
                        </a:rPr>
                        <a:t>hóa</a:t>
                      </a:r>
                      <a:endParaRPr lang="en-US" sz="2000" dirty="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35353">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2</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Quản trị</a:t>
                      </a:r>
                      <a:endParaRPr lang="en-US" sz="200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1"/>
                  </a:ext>
                </a:extLst>
              </a:tr>
              <a:tr h="435353">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3</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dirty="0">
                          <a:solidFill>
                            <a:srgbClr val="7030A0"/>
                          </a:solidFill>
                          <a:effectLst/>
                          <a:latin typeface="Times New Roman"/>
                          <a:ea typeface="Calibri"/>
                          <a:cs typeface="Times New Roman"/>
                        </a:rPr>
                        <a:t>L</a:t>
                      </a:r>
                      <a:r>
                        <a:rPr lang="en-US" sz="2000" b="1" dirty="0" err="1">
                          <a:solidFill>
                            <a:srgbClr val="7030A0"/>
                          </a:solidFill>
                          <a:effectLst/>
                          <a:latin typeface="Times New Roman"/>
                          <a:ea typeface="Calibri"/>
                          <a:cs typeface="Times New Roman"/>
                        </a:rPr>
                        <a:t>ãnh</a:t>
                      </a:r>
                      <a:r>
                        <a:rPr lang="en-US" sz="2000" b="1" dirty="0">
                          <a:solidFill>
                            <a:srgbClr val="7030A0"/>
                          </a:solidFill>
                          <a:effectLst/>
                          <a:latin typeface="Times New Roman"/>
                          <a:ea typeface="Calibri"/>
                          <a:cs typeface="Times New Roman"/>
                        </a:rPr>
                        <a:t> đ</a:t>
                      </a:r>
                      <a:r>
                        <a:rPr lang="vi-VN" sz="2000" b="1" dirty="0">
                          <a:solidFill>
                            <a:srgbClr val="7030A0"/>
                          </a:solidFill>
                          <a:effectLst/>
                          <a:latin typeface="Times New Roman"/>
                          <a:ea typeface="Calibri"/>
                          <a:cs typeface="Times New Roman"/>
                        </a:rPr>
                        <a:t>ạo v</a:t>
                      </a:r>
                      <a:r>
                        <a:rPr lang="en-US" sz="2000" b="1" dirty="0">
                          <a:solidFill>
                            <a:srgbClr val="7030A0"/>
                          </a:solidFill>
                          <a:effectLst/>
                          <a:latin typeface="Times New Roman"/>
                          <a:ea typeface="Calibri"/>
                          <a:cs typeface="Times New Roman"/>
                        </a:rPr>
                        <a:t>à </a:t>
                      </a:r>
                      <a:r>
                        <a:rPr lang="en-US" sz="2000" b="1" dirty="0" err="1">
                          <a:solidFill>
                            <a:srgbClr val="7030A0"/>
                          </a:solidFill>
                          <a:effectLst/>
                          <a:latin typeface="Times New Roman"/>
                          <a:ea typeface="Calibri"/>
                          <a:cs typeface="Times New Roman"/>
                        </a:rPr>
                        <a:t>qu</a:t>
                      </a:r>
                      <a:r>
                        <a:rPr lang="vi-VN" sz="2000" b="1" dirty="0">
                          <a:solidFill>
                            <a:srgbClr val="7030A0"/>
                          </a:solidFill>
                          <a:effectLst/>
                          <a:latin typeface="Times New Roman"/>
                          <a:ea typeface="Calibri"/>
                          <a:cs typeface="Times New Roman"/>
                        </a:rPr>
                        <a:t>ản l</a:t>
                      </a:r>
                      <a:r>
                        <a:rPr lang="en-US" sz="2000" b="1" dirty="0">
                          <a:solidFill>
                            <a:srgbClr val="7030A0"/>
                          </a:solidFill>
                          <a:effectLst/>
                          <a:latin typeface="Times New Roman"/>
                          <a:ea typeface="Calibri"/>
                          <a:cs typeface="Times New Roman"/>
                        </a:rPr>
                        <a:t>ý</a:t>
                      </a:r>
                      <a:endParaRPr lang="en-US" sz="2000" dirty="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2"/>
                  </a:ext>
                </a:extLst>
              </a:tr>
              <a:tr h="435353">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charset="0"/>
                          <a:cs typeface="Arial" charset="0"/>
                        </a:rPr>
                        <a:t>Tiêu</a:t>
                      </a:r>
                      <a:r>
                        <a:rPr kumimoji="0" lang="en-US" sz="1400" b="1" i="0" u="none" strike="noStrike" cap="none" normalizeH="0" baseline="0" dirty="0">
                          <a:ln>
                            <a:noFill/>
                          </a:ln>
                          <a:solidFill>
                            <a:srgbClr val="FFFFFF"/>
                          </a:solidFill>
                          <a:effectLst/>
                          <a:latin typeface="Arial" charset="0"/>
                          <a:cs typeface="Arial" charset="0"/>
                        </a:rPr>
                        <a:t> </a:t>
                      </a:r>
                      <a:r>
                        <a:rPr kumimoji="0" lang="en-US" sz="1400" b="1" i="0" u="none" strike="noStrike" cap="none" normalizeH="0" baseline="0" dirty="0" err="1">
                          <a:ln>
                            <a:noFill/>
                          </a:ln>
                          <a:solidFill>
                            <a:srgbClr val="FFFFFF"/>
                          </a:solidFill>
                          <a:effectLst/>
                          <a:latin typeface="Arial" charset="0"/>
                          <a:cs typeface="Arial" charset="0"/>
                        </a:rPr>
                        <a:t>chuẩn</a:t>
                      </a:r>
                      <a:r>
                        <a:rPr kumimoji="0" lang="en-US" sz="1400" b="1" i="0" u="none" strike="noStrike" cap="none" normalizeH="0" baseline="0" dirty="0">
                          <a:ln>
                            <a:noFill/>
                          </a:ln>
                          <a:solidFill>
                            <a:srgbClr val="FFFFFF"/>
                          </a:solidFill>
                          <a:effectLst/>
                          <a:latin typeface="Arial" charset="0"/>
                          <a:cs typeface="Arial" charset="0"/>
                        </a:rPr>
                        <a:t> 4</a:t>
                      </a:r>
                      <a:endParaRPr kumimoji="0" lang="en-US" sz="1400" b="1" i="0" u="none" strike="noStrike" cap="none" normalizeH="0" baseline="0" dirty="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Quản trị chiến lược</a:t>
                      </a:r>
                      <a:endParaRPr lang="en-US" sz="200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3"/>
                  </a:ext>
                </a:extLst>
              </a:tr>
              <a:tr h="435353">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5</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C</a:t>
                      </a:r>
                      <a:r>
                        <a:rPr lang="en-US" sz="2000" b="1">
                          <a:solidFill>
                            <a:srgbClr val="7030A0"/>
                          </a:solidFill>
                          <a:effectLst/>
                          <a:latin typeface="Times New Roman"/>
                          <a:ea typeface="Calibri"/>
                          <a:cs typeface="Times New Roman"/>
                        </a:rPr>
                        <a:t>ác chính sách v</a:t>
                      </a:r>
                      <a:r>
                        <a:rPr lang="vi-VN" sz="2000" b="1">
                          <a:solidFill>
                            <a:srgbClr val="7030A0"/>
                          </a:solidFill>
                          <a:effectLst/>
                          <a:latin typeface="Times New Roman"/>
                          <a:ea typeface="Calibri"/>
                          <a:cs typeface="Times New Roman"/>
                        </a:rPr>
                        <a:t>ề đ</a:t>
                      </a:r>
                      <a:r>
                        <a:rPr lang="en-US" sz="2000" b="1">
                          <a:solidFill>
                            <a:srgbClr val="7030A0"/>
                          </a:solidFill>
                          <a:effectLst/>
                          <a:latin typeface="Times New Roman"/>
                          <a:ea typeface="Calibri"/>
                          <a:cs typeface="Times New Roman"/>
                        </a:rPr>
                        <a:t>ào t</a:t>
                      </a:r>
                      <a:r>
                        <a:rPr lang="vi-VN" sz="2000" b="1">
                          <a:solidFill>
                            <a:srgbClr val="7030A0"/>
                          </a:solidFill>
                          <a:effectLst/>
                          <a:latin typeface="Times New Roman"/>
                          <a:ea typeface="Calibri"/>
                          <a:cs typeface="Times New Roman"/>
                        </a:rPr>
                        <a:t>ạo, nghi</a:t>
                      </a:r>
                      <a:r>
                        <a:rPr lang="en-US" sz="2000" b="1">
                          <a:solidFill>
                            <a:srgbClr val="7030A0"/>
                          </a:solidFill>
                          <a:effectLst/>
                          <a:latin typeface="Times New Roman"/>
                          <a:ea typeface="Calibri"/>
                          <a:cs typeface="Times New Roman"/>
                        </a:rPr>
                        <a:t>ên c</a:t>
                      </a:r>
                      <a:r>
                        <a:rPr lang="vi-VN" sz="2000" b="1">
                          <a:solidFill>
                            <a:srgbClr val="7030A0"/>
                          </a:solidFill>
                          <a:effectLst/>
                          <a:latin typeface="Times New Roman"/>
                          <a:ea typeface="Calibri"/>
                          <a:cs typeface="Times New Roman"/>
                        </a:rPr>
                        <a:t>ứu khoa học v</a:t>
                      </a:r>
                      <a:r>
                        <a:rPr lang="en-US" sz="2000" b="1">
                          <a:solidFill>
                            <a:srgbClr val="7030A0"/>
                          </a:solidFill>
                          <a:effectLst/>
                          <a:latin typeface="Times New Roman"/>
                          <a:ea typeface="Calibri"/>
                          <a:cs typeface="Times New Roman"/>
                        </a:rPr>
                        <a:t>à ph</a:t>
                      </a:r>
                      <a:r>
                        <a:rPr lang="vi-VN" sz="2000" b="1">
                          <a:solidFill>
                            <a:srgbClr val="7030A0"/>
                          </a:solidFill>
                          <a:effectLst/>
                          <a:latin typeface="Times New Roman"/>
                          <a:ea typeface="Calibri"/>
                          <a:cs typeface="Times New Roman"/>
                        </a:rPr>
                        <a:t>ục vụ cộng đồng</a:t>
                      </a:r>
                      <a:endParaRPr lang="en-US" sz="200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4"/>
                  </a:ext>
                </a:extLst>
              </a:tr>
              <a:tr h="435353">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6</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Quản l</a:t>
                      </a:r>
                      <a:r>
                        <a:rPr lang="en-US" sz="2000" b="1">
                          <a:solidFill>
                            <a:srgbClr val="7030A0"/>
                          </a:solidFill>
                          <a:effectLst/>
                          <a:latin typeface="Times New Roman"/>
                          <a:ea typeface="Calibri"/>
                          <a:cs typeface="Times New Roman"/>
                        </a:rPr>
                        <a:t>ý ngu</a:t>
                      </a:r>
                      <a:r>
                        <a:rPr lang="vi-VN" sz="2000" b="1">
                          <a:solidFill>
                            <a:srgbClr val="7030A0"/>
                          </a:solidFill>
                          <a:effectLst/>
                          <a:latin typeface="Times New Roman"/>
                          <a:ea typeface="Calibri"/>
                          <a:cs typeface="Times New Roman"/>
                        </a:rPr>
                        <a:t>ồn nh</a:t>
                      </a:r>
                      <a:r>
                        <a:rPr lang="en-US" sz="2000" b="1">
                          <a:solidFill>
                            <a:srgbClr val="7030A0"/>
                          </a:solidFill>
                          <a:effectLst/>
                          <a:latin typeface="Times New Roman"/>
                          <a:ea typeface="Calibri"/>
                          <a:cs typeface="Times New Roman"/>
                        </a:rPr>
                        <a:t>ân l</a:t>
                      </a:r>
                      <a:r>
                        <a:rPr lang="vi-VN" sz="2000" b="1">
                          <a:solidFill>
                            <a:srgbClr val="7030A0"/>
                          </a:solidFill>
                          <a:effectLst/>
                          <a:latin typeface="Times New Roman"/>
                          <a:ea typeface="Calibri"/>
                          <a:cs typeface="Times New Roman"/>
                        </a:rPr>
                        <a:t>ực</a:t>
                      </a:r>
                      <a:endParaRPr lang="en-US" sz="200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5"/>
                  </a:ext>
                </a:extLst>
              </a:tr>
              <a:tr h="435353">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7</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Quản l</a:t>
                      </a:r>
                      <a:r>
                        <a:rPr lang="en-US" sz="2000" b="1">
                          <a:solidFill>
                            <a:srgbClr val="7030A0"/>
                          </a:solidFill>
                          <a:effectLst/>
                          <a:latin typeface="Times New Roman"/>
                          <a:ea typeface="Calibri"/>
                          <a:cs typeface="Times New Roman"/>
                        </a:rPr>
                        <a:t>ý tài chính và cơ s</a:t>
                      </a:r>
                      <a:r>
                        <a:rPr lang="vi-VN" sz="2000" b="1">
                          <a:solidFill>
                            <a:srgbClr val="7030A0"/>
                          </a:solidFill>
                          <a:effectLst/>
                          <a:latin typeface="Times New Roman"/>
                          <a:ea typeface="Calibri"/>
                          <a:cs typeface="Times New Roman"/>
                        </a:rPr>
                        <a:t>ở vật chất</a:t>
                      </a:r>
                      <a:endParaRPr lang="en-US" sz="200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6"/>
                  </a:ext>
                </a:extLst>
              </a:tr>
              <a:tr h="435353">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8</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C</a:t>
                      </a:r>
                      <a:r>
                        <a:rPr lang="en-US" sz="2000" b="1">
                          <a:solidFill>
                            <a:srgbClr val="7030A0"/>
                          </a:solidFill>
                          <a:effectLst/>
                          <a:latin typeface="Times New Roman"/>
                          <a:ea typeface="Calibri"/>
                          <a:cs typeface="Times New Roman"/>
                        </a:rPr>
                        <a:t>ác m</a:t>
                      </a:r>
                      <a:r>
                        <a:rPr lang="vi-VN" sz="2000" b="1">
                          <a:solidFill>
                            <a:srgbClr val="7030A0"/>
                          </a:solidFill>
                          <a:effectLst/>
                          <a:latin typeface="Times New Roman"/>
                          <a:ea typeface="Calibri"/>
                          <a:cs typeface="Times New Roman"/>
                        </a:rPr>
                        <a:t>ạng lưới v</a:t>
                      </a:r>
                      <a:r>
                        <a:rPr lang="en-US" sz="2000" b="1">
                          <a:solidFill>
                            <a:srgbClr val="7030A0"/>
                          </a:solidFill>
                          <a:effectLst/>
                          <a:latin typeface="Times New Roman"/>
                          <a:ea typeface="Calibri"/>
                          <a:cs typeface="Times New Roman"/>
                        </a:rPr>
                        <a:t>à quan h</a:t>
                      </a:r>
                      <a:r>
                        <a:rPr lang="vi-VN" sz="2000" b="1">
                          <a:solidFill>
                            <a:srgbClr val="7030A0"/>
                          </a:solidFill>
                          <a:effectLst/>
                          <a:latin typeface="Times New Roman"/>
                          <a:ea typeface="Calibri"/>
                          <a:cs typeface="Times New Roman"/>
                        </a:rPr>
                        <a:t>ệ đối ngoại</a:t>
                      </a:r>
                      <a:endParaRPr lang="en-US" sz="200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7"/>
                  </a:ext>
                </a:extLst>
              </a:tr>
              <a:tr h="435353">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9</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Hệ thống đảm bảo chất lượng b</a:t>
                      </a:r>
                      <a:r>
                        <a:rPr lang="en-US" sz="2000" b="1">
                          <a:solidFill>
                            <a:srgbClr val="7030A0"/>
                          </a:solidFill>
                          <a:effectLst/>
                          <a:latin typeface="Times New Roman"/>
                          <a:ea typeface="Calibri"/>
                          <a:cs typeface="Times New Roman"/>
                        </a:rPr>
                        <a:t>ên trong</a:t>
                      </a:r>
                      <a:endParaRPr lang="en-US" sz="200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8"/>
                  </a:ext>
                </a:extLst>
              </a:tr>
              <a:tr h="468329">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10</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dirty="0">
                          <a:solidFill>
                            <a:srgbClr val="7030A0"/>
                          </a:solidFill>
                          <a:effectLst/>
                          <a:latin typeface="Times New Roman"/>
                          <a:ea typeface="Calibri"/>
                          <a:cs typeface="Times New Roman"/>
                        </a:rPr>
                        <a:t>Tự đ</a:t>
                      </a:r>
                      <a:r>
                        <a:rPr lang="en-US" sz="2000" b="1" dirty="0" err="1">
                          <a:solidFill>
                            <a:srgbClr val="7030A0"/>
                          </a:solidFill>
                          <a:effectLst/>
                          <a:latin typeface="Times New Roman"/>
                          <a:ea typeface="Calibri"/>
                          <a:cs typeface="Times New Roman"/>
                        </a:rPr>
                        <a:t>ánh</a:t>
                      </a:r>
                      <a:r>
                        <a:rPr lang="en-US" sz="2000" b="1" dirty="0">
                          <a:solidFill>
                            <a:srgbClr val="7030A0"/>
                          </a:solidFill>
                          <a:effectLst/>
                          <a:latin typeface="Times New Roman"/>
                          <a:ea typeface="Calibri"/>
                          <a:cs typeface="Times New Roman"/>
                        </a:rPr>
                        <a:t> </a:t>
                      </a:r>
                      <a:r>
                        <a:rPr lang="en-US" sz="2000" b="1" dirty="0" err="1">
                          <a:solidFill>
                            <a:srgbClr val="7030A0"/>
                          </a:solidFill>
                          <a:effectLst/>
                          <a:latin typeface="Times New Roman"/>
                          <a:ea typeface="Calibri"/>
                          <a:cs typeface="Times New Roman"/>
                        </a:rPr>
                        <a:t>giá</a:t>
                      </a:r>
                      <a:r>
                        <a:rPr lang="en-US" sz="2000" b="1" dirty="0">
                          <a:solidFill>
                            <a:srgbClr val="7030A0"/>
                          </a:solidFill>
                          <a:effectLst/>
                          <a:latin typeface="Times New Roman"/>
                          <a:ea typeface="Calibri"/>
                          <a:cs typeface="Times New Roman"/>
                        </a:rPr>
                        <a:t> </a:t>
                      </a:r>
                      <a:r>
                        <a:rPr lang="en-US" sz="2000" b="1" dirty="0" err="1">
                          <a:solidFill>
                            <a:srgbClr val="7030A0"/>
                          </a:solidFill>
                          <a:effectLst/>
                          <a:latin typeface="Times New Roman"/>
                          <a:ea typeface="Calibri"/>
                          <a:cs typeface="Times New Roman"/>
                        </a:rPr>
                        <a:t>và</a:t>
                      </a:r>
                      <a:r>
                        <a:rPr lang="en-US" sz="2000" b="1" dirty="0">
                          <a:solidFill>
                            <a:srgbClr val="7030A0"/>
                          </a:solidFill>
                          <a:effectLst/>
                          <a:latin typeface="Times New Roman"/>
                          <a:ea typeface="Calibri"/>
                          <a:cs typeface="Times New Roman"/>
                        </a:rPr>
                        <a:t> </a:t>
                      </a:r>
                      <a:r>
                        <a:rPr lang="en-US" sz="2000" b="1" dirty="0" err="1">
                          <a:solidFill>
                            <a:srgbClr val="7030A0"/>
                          </a:solidFill>
                          <a:effectLst/>
                          <a:latin typeface="Times New Roman"/>
                          <a:ea typeface="Calibri"/>
                          <a:cs typeface="Times New Roman"/>
                        </a:rPr>
                        <a:t>đánh</a:t>
                      </a:r>
                      <a:r>
                        <a:rPr lang="en-US" sz="2000" b="1" dirty="0">
                          <a:solidFill>
                            <a:srgbClr val="7030A0"/>
                          </a:solidFill>
                          <a:effectLst/>
                          <a:latin typeface="Times New Roman"/>
                          <a:ea typeface="Calibri"/>
                          <a:cs typeface="Times New Roman"/>
                        </a:rPr>
                        <a:t> </a:t>
                      </a:r>
                      <a:r>
                        <a:rPr lang="en-US" sz="2000" b="1" dirty="0" err="1">
                          <a:solidFill>
                            <a:srgbClr val="7030A0"/>
                          </a:solidFill>
                          <a:effectLst/>
                          <a:latin typeface="Times New Roman"/>
                          <a:ea typeface="Calibri"/>
                          <a:cs typeface="Times New Roman"/>
                        </a:rPr>
                        <a:t>giá</a:t>
                      </a:r>
                      <a:r>
                        <a:rPr lang="en-US" sz="2000" b="1" dirty="0">
                          <a:solidFill>
                            <a:srgbClr val="7030A0"/>
                          </a:solidFill>
                          <a:effectLst/>
                          <a:latin typeface="Times New Roman"/>
                          <a:ea typeface="Calibri"/>
                          <a:cs typeface="Times New Roman"/>
                        </a:rPr>
                        <a:t> </a:t>
                      </a:r>
                      <a:r>
                        <a:rPr lang="en-US" sz="2000" b="1" dirty="0" err="1">
                          <a:solidFill>
                            <a:srgbClr val="7030A0"/>
                          </a:solidFill>
                          <a:effectLst/>
                          <a:latin typeface="Times New Roman"/>
                          <a:ea typeface="Calibri"/>
                          <a:cs typeface="Times New Roman"/>
                        </a:rPr>
                        <a:t>ngoài</a:t>
                      </a:r>
                      <a:endParaRPr lang="en-US" sz="2000" dirty="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519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A0D483-F80C-48D8-9713-3E5038453FBA}"/>
              </a:ext>
            </a:extLst>
          </p:cNvPr>
          <p:cNvSpPr>
            <a:spLocks noGrp="1"/>
          </p:cNvSpPr>
          <p:nvPr>
            <p:ph type="sldNum" idx="12"/>
          </p:nvPr>
        </p:nvSpPr>
        <p:spPr/>
        <p:txBody>
          <a:bodyPr/>
          <a:lstStyle/>
          <a:p>
            <a:pPr marL="0" lvl="0" indent="0" algn="l" rtl="0">
              <a:spcBef>
                <a:spcPts val="0"/>
              </a:spcBef>
              <a:spcAft>
                <a:spcPts val="0"/>
              </a:spcAft>
              <a:buNone/>
            </a:pPr>
            <a:r>
              <a:rPr lang="en-US"/>
              <a:t>| </a:t>
            </a:r>
            <a:fld id="{00000000-1234-1234-1234-123412341234}" type="slidenum">
              <a:rPr lang="en-US" smtClean="0"/>
              <a:t>9</a:t>
            </a:fld>
            <a:endParaRPr/>
          </a:p>
        </p:txBody>
      </p:sp>
      <p:graphicFrame>
        <p:nvGraphicFramePr>
          <p:cNvPr id="5" name="Group 41">
            <a:extLst>
              <a:ext uri="{FF2B5EF4-FFF2-40B4-BE49-F238E27FC236}">
                <a16:creationId xmlns:a16="http://schemas.microsoft.com/office/drawing/2014/main" id="{43148DDA-B47F-4F5B-9993-BE254424BA16}"/>
              </a:ext>
            </a:extLst>
          </p:cNvPr>
          <p:cNvGraphicFramePr>
            <a:graphicFrameLocks noGrp="1"/>
          </p:cNvGraphicFramePr>
          <p:nvPr>
            <p:extLst>
              <p:ext uri="{D42A27DB-BD31-4B8C-83A1-F6EECF244321}">
                <p14:modId xmlns:p14="http://schemas.microsoft.com/office/powerpoint/2010/main" val="233234833"/>
              </p:ext>
            </p:extLst>
          </p:nvPr>
        </p:nvGraphicFramePr>
        <p:xfrm>
          <a:off x="2077157" y="1036320"/>
          <a:ext cx="9160404" cy="5715000"/>
        </p:xfrm>
        <a:graphic>
          <a:graphicData uri="http://schemas.openxmlformats.org/drawingml/2006/table">
            <a:tbl>
              <a:tblPr/>
              <a:tblGrid>
                <a:gridCol w="1486767">
                  <a:extLst>
                    <a:ext uri="{9D8B030D-6E8A-4147-A177-3AD203B41FA5}">
                      <a16:colId xmlns:a16="http://schemas.microsoft.com/office/drawing/2014/main" val="20000"/>
                    </a:ext>
                  </a:extLst>
                </a:gridCol>
                <a:gridCol w="7673637">
                  <a:extLst>
                    <a:ext uri="{9D8B030D-6E8A-4147-A177-3AD203B41FA5}">
                      <a16:colId xmlns:a16="http://schemas.microsoft.com/office/drawing/2014/main" val="20001"/>
                    </a:ext>
                  </a:extLst>
                </a:gridCol>
              </a:tblGrid>
              <a:tr h="32943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charset="0"/>
                          <a:cs typeface="Arial" charset="0"/>
                        </a:rPr>
                        <a:t>Tiêu</a:t>
                      </a:r>
                      <a:r>
                        <a:rPr kumimoji="0" lang="en-US" sz="1400" b="1" i="0" u="none" strike="noStrike" cap="none" normalizeH="0" baseline="0" dirty="0">
                          <a:ln>
                            <a:noFill/>
                          </a:ln>
                          <a:solidFill>
                            <a:srgbClr val="FFFFFF"/>
                          </a:solidFill>
                          <a:effectLst/>
                          <a:latin typeface="Arial" charset="0"/>
                          <a:cs typeface="Arial" charset="0"/>
                        </a:rPr>
                        <a:t> </a:t>
                      </a:r>
                      <a:r>
                        <a:rPr kumimoji="0" lang="en-US" sz="1400" b="1" i="0" u="none" strike="noStrike" cap="none" normalizeH="0" baseline="0" dirty="0" err="1">
                          <a:ln>
                            <a:noFill/>
                          </a:ln>
                          <a:solidFill>
                            <a:srgbClr val="FFFFFF"/>
                          </a:solidFill>
                          <a:effectLst/>
                          <a:latin typeface="Arial" charset="0"/>
                          <a:cs typeface="Arial" charset="0"/>
                        </a:rPr>
                        <a:t>chuẩn</a:t>
                      </a:r>
                      <a:r>
                        <a:rPr kumimoji="0" lang="en-US" sz="1400" b="1" i="0" u="none" strike="noStrike" cap="none" normalizeH="0" baseline="0" dirty="0">
                          <a:ln>
                            <a:noFill/>
                          </a:ln>
                          <a:solidFill>
                            <a:srgbClr val="FFFFFF"/>
                          </a:solidFill>
                          <a:effectLst/>
                          <a:latin typeface="Arial" charset="0"/>
                          <a:cs typeface="Arial" charset="0"/>
                        </a:rPr>
                        <a:t> 11</a:t>
                      </a:r>
                      <a:endParaRPr kumimoji="0" lang="en-US" sz="1400" b="1" i="0" u="none" strike="noStrike" cap="none" normalizeH="0" baseline="0" dirty="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dirty="0">
                          <a:solidFill>
                            <a:srgbClr val="7030A0"/>
                          </a:solidFill>
                          <a:effectLst/>
                          <a:latin typeface="Times New Roman"/>
                          <a:ea typeface="Calibri"/>
                          <a:cs typeface="Times New Roman"/>
                        </a:rPr>
                        <a:t>Hệ thống th</a:t>
                      </a:r>
                      <a:r>
                        <a:rPr lang="en-US" sz="2000" b="1" dirty="0" err="1">
                          <a:solidFill>
                            <a:srgbClr val="7030A0"/>
                          </a:solidFill>
                          <a:effectLst/>
                          <a:latin typeface="Times New Roman"/>
                          <a:ea typeface="Calibri"/>
                          <a:cs typeface="Times New Roman"/>
                        </a:rPr>
                        <a:t>ông</a:t>
                      </a:r>
                      <a:r>
                        <a:rPr lang="en-US" sz="2000" b="1" dirty="0">
                          <a:solidFill>
                            <a:srgbClr val="7030A0"/>
                          </a:solidFill>
                          <a:effectLst/>
                          <a:latin typeface="Times New Roman"/>
                          <a:ea typeface="Calibri"/>
                          <a:cs typeface="Times New Roman"/>
                        </a:rPr>
                        <a:t> tin đ</a:t>
                      </a:r>
                      <a:r>
                        <a:rPr lang="vi-VN" sz="2000" b="1" dirty="0">
                          <a:solidFill>
                            <a:srgbClr val="7030A0"/>
                          </a:solidFill>
                          <a:effectLst/>
                          <a:latin typeface="Times New Roman"/>
                          <a:ea typeface="Calibri"/>
                          <a:cs typeface="Times New Roman"/>
                        </a:rPr>
                        <a:t>ảm bảo chất lượng b</a:t>
                      </a:r>
                      <a:r>
                        <a:rPr lang="en-US" sz="2000" b="1" dirty="0" err="1">
                          <a:solidFill>
                            <a:srgbClr val="7030A0"/>
                          </a:solidFill>
                          <a:effectLst/>
                          <a:latin typeface="Times New Roman"/>
                          <a:ea typeface="Calibri"/>
                          <a:cs typeface="Times New Roman"/>
                        </a:rPr>
                        <a:t>ên</a:t>
                      </a:r>
                      <a:r>
                        <a:rPr lang="en-US" sz="2000" b="1" dirty="0">
                          <a:solidFill>
                            <a:srgbClr val="7030A0"/>
                          </a:solidFill>
                          <a:effectLst/>
                          <a:latin typeface="Times New Roman"/>
                          <a:ea typeface="Calibri"/>
                          <a:cs typeface="Times New Roman"/>
                        </a:rPr>
                        <a:t> </a:t>
                      </a:r>
                      <a:r>
                        <a:rPr lang="en-US" sz="2000" b="1" dirty="0" err="1">
                          <a:solidFill>
                            <a:srgbClr val="7030A0"/>
                          </a:solidFill>
                          <a:effectLst/>
                          <a:latin typeface="Times New Roman"/>
                          <a:ea typeface="Calibri"/>
                          <a:cs typeface="Times New Roman"/>
                        </a:rPr>
                        <a:t>trong</a:t>
                      </a:r>
                      <a:endParaRPr lang="en-US" sz="2000" dirty="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32943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12</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dirty="0">
                          <a:solidFill>
                            <a:srgbClr val="7030A0"/>
                          </a:solidFill>
                          <a:effectLst/>
                          <a:latin typeface="Times New Roman"/>
                          <a:ea typeface="Calibri"/>
                          <a:cs typeface="Times New Roman"/>
                        </a:rPr>
                        <a:t>N</a:t>
                      </a:r>
                      <a:r>
                        <a:rPr lang="en-US" sz="2000" b="1" dirty="0" err="1">
                          <a:solidFill>
                            <a:srgbClr val="7030A0"/>
                          </a:solidFill>
                          <a:effectLst/>
                          <a:latin typeface="Times New Roman"/>
                          <a:ea typeface="Calibri"/>
                          <a:cs typeface="Times New Roman"/>
                        </a:rPr>
                        <a:t>âng</a:t>
                      </a:r>
                      <a:r>
                        <a:rPr lang="en-US" sz="2000" b="1" dirty="0">
                          <a:solidFill>
                            <a:srgbClr val="7030A0"/>
                          </a:solidFill>
                          <a:effectLst/>
                          <a:latin typeface="Times New Roman"/>
                          <a:ea typeface="Calibri"/>
                          <a:cs typeface="Times New Roman"/>
                        </a:rPr>
                        <a:t> </a:t>
                      </a:r>
                      <a:r>
                        <a:rPr lang="en-US" sz="2000" b="1" dirty="0" err="1">
                          <a:solidFill>
                            <a:srgbClr val="7030A0"/>
                          </a:solidFill>
                          <a:effectLst/>
                          <a:latin typeface="Times New Roman"/>
                          <a:ea typeface="Calibri"/>
                          <a:cs typeface="Times New Roman"/>
                        </a:rPr>
                        <a:t>cao</a:t>
                      </a:r>
                      <a:r>
                        <a:rPr lang="en-US" sz="2000" b="1" dirty="0">
                          <a:solidFill>
                            <a:srgbClr val="7030A0"/>
                          </a:solidFill>
                          <a:effectLst/>
                          <a:latin typeface="Times New Roman"/>
                          <a:ea typeface="Calibri"/>
                          <a:cs typeface="Times New Roman"/>
                        </a:rPr>
                        <a:t> </a:t>
                      </a:r>
                      <a:r>
                        <a:rPr lang="en-US" sz="2000" b="1" dirty="0" err="1">
                          <a:solidFill>
                            <a:srgbClr val="7030A0"/>
                          </a:solidFill>
                          <a:effectLst/>
                          <a:latin typeface="Times New Roman"/>
                          <a:ea typeface="Calibri"/>
                          <a:cs typeface="Times New Roman"/>
                        </a:rPr>
                        <a:t>ch</a:t>
                      </a:r>
                      <a:r>
                        <a:rPr lang="vi-VN" sz="2000" b="1" dirty="0">
                          <a:solidFill>
                            <a:srgbClr val="7030A0"/>
                          </a:solidFill>
                          <a:effectLst/>
                          <a:latin typeface="Times New Roman"/>
                          <a:ea typeface="Calibri"/>
                          <a:cs typeface="Times New Roman"/>
                        </a:rPr>
                        <a:t>ất lượng</a:t>
                      </a:r>
                      <a:endParaRPr lang="en-US" sz="2000" dirty="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1"/>
                  </a:ext>
                </a:extLst>
              </a:tr>
              <a:tr h="32943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13</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rtl="0" eaLnBrk="1" latinLnBrk="0" hangingPunct="1">
                        <a:lnSpc>
                          <a:spcPct val="115000"/>
                        </a:lnSpc>
                        <a:spcAft>
                          <a:spcPts val="600"/>
                        </a:spcAft>
                      </a:pPr>
                      <a:r>
                        <a:rPr kumimoji="0" lang="vi-VN" sz="2000" b="1" kern="1200">
                          <a:solidFill>
                            <a:srgbClr val="7030A0"/>
                          </a:solidFill>
                          <a:effectLst/>
                          <a:latin typeface="Times New Roman"/>
                          <a:ea typeface="Calibri"/>
                          <a:cs typeface="Times New Roman"/>
                        </a:rPr>
                        <a:t>Tuyển sinh v</a:t>
                      </a:r>
                      <a:r>
                        <a:rPr kumimoji="0" lang="en-US" sz="2000" b="1" kern="1200">
                          <a:solidFill>
                            <a:srgbClr val="7030A0"/>
                          </a:solidFill>
                          <a:effectLst/>
                          <a:latin typeface="Times New Roman"/>
                          <a:ea typeface="Calibri"/>
                          <a:cs typeface="Times New Roman"/>
                        </a:rPr>
                        <a:t>à nh</a:t>
                      </a:r>
                      <a:r>
                        <a:rPr kumimoji="0" lang="vi-VN" sz="2000" b="1" kern="1200">
                          <a:solidFill>
                            <a:srgbClr val="7030A0"/>
                          </a:solidFill>
                          <a:effectLst/>
                          <a:latin typeface="Times New Roman"/>
                          <a:ea typeface="Calibri"/>
                          <a:cs typeface="Times New Roman"/>
                        </a:rPr>
                        <a:t>ập học</a:t>
                      </a:r>
                      <a:endParaRPr kumimoji="0" lang="en-US" sz="2000" b="1" kern="1200">
                        <a:solidFill>
                          <a:srgbClr val="7030A0"/>
                        </a:solidFill>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2"/>
                  </a:ext>
                </a:extLst>
              </a:tr>
              <a:tr h="32943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14</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Thiết kế v</a:t>
                      </a:r>
                      <a:r>
                        <a:rPr lang="en-US" sz="2000" b="1">
                          <a:solidFill>
                            <a:srgbClr val="7030A0"/>
                          </a:solidFill>
                          <a:effectLst/>
                          <a:latin typeface="Times New Roman"/>
                          <a:ea typeface="Calibri"/>
                          <a:cs typeface="Times New Roman"/>
                        </a:rPr>
                        <a:t>à rà soát chương trình d</a:t>
                      </a:r>
                      <a:r>
                        <a:rPr lang="vi-VN" sz="2000" b="1">
                          <a:solidFill>
                            <a:srgbClr val="7030A0"/>
                          </a:solidFill>
                          <a:effectLst/>
                          <a:latin typeface="Times New Roman"/>
                          <a:ea typeface="Calibri"/>
                          <a:cs typeface="Times New Roman"/>
                        </a:rPr>
                        <a:t>ạy học</a:t>
                      </a:r>
                      <a:endParaRPr lang="en-US" sz="200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3"/>
                  </a:ext>
                </a:extLst>
              </a:tr>
              <a:tr h="32943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15</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Giảng dạy v</a:t>
                      </a:r>
                      <a:r>
                        <a:rPr lang="en-US" sz="2000" b="1">
                          <a:solidFill>
                            <a:srgbClr val="7030A0"/>
                          </a:solidFill>
                          <a:effectLst/>
                          <a:latin typeface="Times New Roman"/>
                          <a:ea typeface="Calibri"/>
                          <a:cs typeface="Times New Roman"/>
                        </a:rPr>
                        <a:t>à h</a:t>
                      </a:r>
                      <a:r>
                        <a:rPr lang="vi-VN" sz="2000" b="1">
                          <a:solidFill>
                            <a:srgbClr val="7030A0"/>
                          </a:solidFill>
                          <a:effectLst/>
                          <a:latin typeface="Times New Roman"/>
                          <a:ea typeface="Calibri"/>
                          <a:cs typeface="Times New Roman"/>
                        </a:rPr>
                        <a:t>ọc tập</a:t>
                      </a:r>
                      <a:endParaRPr lang="en-US" sz="2000">
                        <a:effectLst/>
                        <a:latin typeface="Times New Roman"/>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4"/>
                  </a:ext>
                </a:extLst>
              </a:tr>
              <a:tr h="32943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16</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algn="l" rtl="0" eaLnBrk="1" latinLnBrk="0" hangingPunct="1">
                        <a:lnSpc>
                          <a:spcPct val="115000"/>
                        </a:lnSpc>
                        <a:spcAft>
                          <a:spcPts val="600"/>
                        </a:spcAft>
                      </a:pPr>
                      <a:r>
                        <a:rPr kumimoji="0" lang="vi-VN" sz="2000" b="1" kern="1200" dirty="0">
                          <a:solidFill>
                            <a:srgbClr val="7030A0"/>
                          </a:solidFill>
                          <a:effectLst/>
                          <a:latin typeface="Times New Roman"/>
                          <a:ea typeface="Calibri"/>
                          <a:cs typeface="Times New Roman"/>
                        </a:rPr>
                        <a:t>Đ</a:t>
                      </a:r>
                      <a:r>
                        <a:rPr kumimoji="0" lang="en-US" sz="2000" b="1" kern="1200" dirty="0" err="1">
                          <a:solidFill>
                            <a:srgbClr val="7030A0"/>
                          </a:solidFill>
                          <a:effectLst/>
                          <a:latin typeface="Times New Roman"/>
                          <a:ea typeface="Calibri"/>
                          <a:cs typeface="Times New Roman"/>
                        </a:rPr>
                        <a:t>ánh</a:t>
                      </a:r>
                      <a:r>
                        <a:rPr kumimoji="0" lang="en-US" sz="2000" b="1" kern="1200" dirty="0">
                          <a:solidFill>
                            <a:srgbClr val="7030A0"/>
                          </a:solidFill>
                          <a:effectLst/>
                          <a:latin typeface="Times New Roman"/>
                          <a:ea typeface="Calibri"/>
                          <a:cs typeface="Times New Roman"/>
                        </a:rPr>
                        <a:t> </a:t>
                      </a:r>
                      <a:r>
                        <a:rPr kumimoji="0" lang="en-US" sz="2000" b="1" kern="1200" dirty="0" err="1">
                          <a:solidFill>
                            <a:srgbClr val="7030A0"/>
                          </a:solidFill>
                          <a:effectLst/>
                          <a:latin typeface="Times New Roman"/>
                          <a:ea typeface="Calibri"/>
                          <a:cs typeface="Times New Roman"/>
                        </a:rPr>
                        <a:t>giá</a:t>
                      </a:r>
                      <a:r>
                        <a:rPr kumimoji="0" lang="en-US" sz="2000" b="1" kern="1200" dirty="0">
                          <a:solidFill>
                            <a:srgbClr val="7030A0"/>
                          </a:solidFill>
                          <a:effectLst/>
                          <a:latin typeface="Times New Roman"/>
                          <a:ea typeface="Calibri"/>
                          <a:cs typeface="Times New Roman"/>
                        </a:rPr>
                        <a:t> </a:t>
                      </a:r>
                      <a:r>
                        <a:rPr kumimoji="0" lang="en-US" sz="2000" b="1" kern="1200" dirty="0" err="1">
                          <a:solidFill>
                            <a:srgbClr val="7030A0"/>
                          </a:solidFill>
                          <a:effectLst/>
                          <a:latin typeface="Times New Roman"/>
                          <a:ea typeface="Calibri"/>
                          <a:cs typeface="Times New Roman"/>
                        </a:rPr>
                        <a:t>ngư</a:t>
                      </a:r>
                      <a:r>
                        <a:rPr kumimoji="0" lang="vi-VN" sz="2000" b="1" kern="1200" dirty="0">
                          <a:solidFill>
                            <a:srgbClr val="7030A0"/>
                          </a:solidFill>
                          <a:effectLst/>
                          <a:latin typeface="Times New Roman"/>
                          <a:ea typeface="Calibri"/>
                          <a:cs typeface="Times New Roman"/>
                        </a:rPr>
                        <a:t>ời học</a:t>
                      </a:r>
                      <a:r>
                        <a:rPr kumimoji="0" lang="en-US" sz="2000" b="1" kern="1200" dirty="0">
                          <a:solidFill>
                            <a:srgbClr val="7030A0"/>
                          </a:solidFill>
                          <a:effectLst/>
                          <a:latin typeface="Times New Roman"/>
                          <a:ea typeface="Calibri"/>
                          <a:cs typeface="Times New Roman"/>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5"/>
                  </a:ext>
                </a:extLst>
              </a:tr>
              <a:tr h="41537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charset="0"/>
                          <a:cs typeface="Arial" charset="0"/>
                        </a:rPr>
                        <a:t>Tiêu</a:t>
                      </a:r>
                      <a:r>
                        <a:rPr kumimoji="0" lang="en-US" sz="1400" b="1" i="0" u="none" strike="noStrike" cap="none" normalizeH="0" baseline="0" dirty="0">
                          <a:ln>
                            <a:noFill/>
                          </a:ln>
                          <a:solidFill>
                            <a:srgbClr val="FFFFFF"/>
                          </a:solidFill>
                          <a:effectLst/>
                          <a:latin typeface="Arial" charset="0"/>
                          <a:cs typeface="Arial" charset="0"/>
                        </a:rPr>
                        <a:t> </a:t>
                      </a:r>
                      <a:r>
                        <a:rPr kumimoji="0" lang="en-US" sz="1400" b="1" i="0" u="none" strike="noStrike" cap="none" normalizeH="0" baseline="0" dirty="0" err="1">
                          <a:ln>
                            <a:noFill/>
                          </a:ln>
                          <a:solidFill>
                            <a:srgbClr val="FFFFFF"/>
                          </a:solidFill>
                          <a:effectLst/>
                          <a:latin typeface="Arial" charset="0"/>
                          <a:cs typeface="Arial" charset="0"/>
                        </a:rPr>
                        <a:t>chuẩn</a:t>
                      </a:r>
                      <a:r>
                        <a:rPr kumimoji="0" lang="en-US" sz="1400" b="1" i="0" u="none" strike="noStrike" cap="none" normalizeH="0" baseline="0" dirty="0">
                          <a:ln>
                            <a:noFill/>
                          </a:ln>
                          <a:solidFill>
                            <a:srgbClr val="FFFFFF"/>
                          </a:solidFill>
                          <a:effectLst/>
                          <a:latin typeface="Arial" charset="0"/>
                          <a:cs typeface="Arial" charset="0"/>
                        </a:rPr>
                        <a:t> 17</a:t>
                      </a:r>
                      <a:endParaRPr kumimoji="0" lang="en-US" sz="1400" b="1" i="0" u="none" strike="noStrike" cap="none" normalizeH="0" baseline="0" dirty="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dirty="0">
                          <a:solidFill>
                            <a:srgbClr val="7030A0"/>
                          </a:solidFill>
                          <a:effectLst/>
                          <a:latin typeface="Times New Roman"/>
                          <a:ea typeface="Calibri"/>
                          <a:cs typeface="Times New Roman"/>
                        </a:rPr>
                        <a:t>C</a:t>
                      </a:r>
                      <a:r>
                        <a:rPr lang="en-US" sz="2000" b="1" dirty="0" err="1">
                          <a:solidFill>
                            <a:srgbClr val="7030A0"/>
                          </a:solidFill>
                          <a:effectLst/>
                          <a:latin typeface="Times New Roman"/>
                          <a:ea typeface="Calibri"/>
                          <a:cs typeface="Times New Roman"/>
                        </a:rPr>
                        <a:t>ác</a:t>
                      </a:r>
                      <a:r>
                        <a:rPr lang="en-US" sz="2000" b="1" dirty="0">
                          <a:solidFill>
                            <a:srgbClr val="7030A0"/>
                          </a:solidFill>
                          <a:effectLst/>
                          <a:latin typeface="Times New Roman"/>
                          <a:ea typeface="Calibri"/>
                          <a:cs typeface="Times New Roman"/>
                        </a:rPr>
                        <a:t> ho</a:t>
                      </a:r>
                      <a:r>
                        <a:rPr lang="vi-VN" sz="2000" b="1" dirty="0">
                          <a:solidFill>
                            <a:srgbClr val="7030A0"/>
                          </a:solidFill>
                          <a:effectLst/>
                          <a:latin typeface="Times New Roman"/>
                          <a:ea typeface="Calibri"/>
                          <a:cs typeface="Times New Roman"/>
                        </a:rPr>
                        <a:t>ạt động phục vụ v</a:t>
                      </a:r>
                      <a:r>
                        <a:rPr lang="en-US" sz="2000" b="1" dirty="0">
                          <a:solidFill>
                            <a:srgbClr val="7030A0"/>
                          </a:solidFill>
                          <a:effectLst/>
                          <a:latin typeface="Times New Roman"/>
                          <a:ea typeface="Calibri"/>
                          <a:cs typeface="Times New Roman"/>
                        </a:rPr>
                        <a:t>à h</a:t>
                      </a:r>
                      <a:r>
                        <a:rPr lang="vi-VN" sz="2000" b="1" dirty="0">
                          <a:solidFill>
                            <a:srgbClr val="7030A0"/>
                          </a:solidFill>
                          <a:effectLst/>
                          <a:latin typeface="Times New Roman"/>
                          <a:ea typeface="Calibri"/>
                          <a:cs typeface="Times New Roman"/>
                        </a:rPr>
                        <a:t>ỗ trợ người học</a:t>
                      </a:r>
                      <a:endParaRPr lang="en-US" sz="2000" dirty="0">
                        <a:effectLst/>
                        <a:latin typeface="Times New Roman"/>
                        <a:ea typeface="Calibri"/>
                        <a:cs typeface="Times New Roman"/>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6"/>
                  </a:ext>
                </a:extLst>
              </a:tr>
              <a:tr h="41537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18</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Quản l</a:t>
                      </a:r>
                      <a:r>
                        <a:rPr lang="en-US" sz="2000" b="1">
                          <a:solidFill>
                            <a:srgbClr val="7030A0"/>
                          </a:solidFill>
                          <a:effectLst/>
                          <a:latin typeface="Times New Roman"/>
                          <a:ea typeface="Calibri"/>
                          <a:cs typeface="Times New Roman"/>
                        </a:rPr>
                        <a:t>ý nghiên c</a:t>
                      </a:r>
                      <a:r>
                        <a:rPr lang="vi-VN" sz="2000" b="1">
                          <a:solidFill>
                            <a:srgbClr val="7030A0"/>
                          </a:solidFill>
                          <a:effectLst/>
                          <a:latin typeface="Times New Roman"/>
                          <a:ea typeface="Calibri"/>
                          <a:cs typeface="Times New Roman"/>
                        </a:rPr>
                        <a:t>ứu khoa học</a:t>
                      </a:r>
                      <a:endParaRPr lang="en-US" sz="2000">
                        <a:effectLst/>
                        <a:latin typeface="Times New Roman"/>
                        <a:ea typeface="Calibri"/>
                        <a:cs typeface="Times New Roman"/>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7"/>
                  </a:ext>
                </a:extLst>
              </a:tr>
              <a:tr h="41537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dirty="0" err="1">
                          <a:ln>
                            <a:noFill/>
                          </a:ln>
                          <a:solidFill>
                            <a:srgbClr val="FFFFFF"/>
                          </a:solidFill>
                          <a:effectLst/>
                          <a:latin typeface="Arial" charset="0"/>
                          <a:cs typeface="Arial" charset="0"/>
                        </a:rPr>
                        <a:t>Tiêu</a:t>
                      </a:r>
                      <a:r>
                        <a:rPr kumimoji="0" lang="en-US" sz="1400" b="1" i="0" u="none" strike="noStrike" cap="none" normalizeH="0" baseline="0" dirty="0">
                          <a:ln>
                            <a:noFill/>
                          </a:ln>
                          <a:solidFill>
                            <a:srgbClr val="FFFFFF"/>
                          </a:solidFill>
                          <a:effectLst/>
                          <a:latin typeface="Arial" charset="0"/>
                          <a:cs typeface="Arial" charset="0"/>
                        </a:rPr>
                        <a:t> </a:t>
                      </a:r>
                      <a:r>
                        <a:rPr kumimoji="0" lang="en-US" sz="1400" b="1" i="0" u="none" strike="noStrike" cap="none" normalizeH="0" baseline="0" dirty="0" err="1">
                          <a:ln>
                            <a:noFill/>
                          </a:ln>
                          <a:solidFill>
                            <a:srgbClr val="FFFFFF"/>
                          </a:solidFill>
                          <a:effectLst/>
                          <a:latin typeface="Arial" charset="0"/>
                          <a:cs typeface="Arial" charset="0"/>
                        </a:rPr>
                        <a:t>chuẩn</a:t>
                      </a:r>
                      <a:r>
                        <a:rPr kumimoji="0" lang="en-US" sz="1400" b="1" i="0" u="none" strike="noStrike" cap="none" normalizeH="0" baseline="0" dirty="0">
                          <a:ln>
                            <a:noFill/>
                          </a:ln>
                          <a:solidFill>
                            <a:srgbClr val="FFFFFF"/>
                          </a:solidFill>
                          <a:effectLst/>
                          <a:latin typeface="Arial" charset="0"/>
                          <a:cs typeface="Arial" charset="0"/>
                        </a:rPr>
                        <a:t> 19</a:t>
                      </a:r>
                      <a:endParaRPr kumimoji="0" lang="en-US" sz="1400" b="1" i="0" u="none" strike="noStrike" cap="none" normalizeH="0" baseline="0" dirty="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Quản l</a:t>
                      </a:r>
                      <a:r>
                        <a:rPr lang="en-US" sz="2000" b="1">
                          <a:solidFill>
                            <a:srgbClr val="7030A0"/>
                          </a:solidFill>
                          <a:effectLst/>
                          <a:latin typeface="Times New Roman"/>
                          <a:ea typeface="Calibri"/>
                          <a:cs typeface="Times New Roman"/>
                        </a:rPr>
                        <a:t>ý tài s</a:t>
                      </a:r>
                      <a:r>
                        <a:rPr lang="vi-VN" sz="2000" b="1">
                          <a:solidFill>
                            <a:srgbClr val="7030A0"/>
                          </a:solidFill>
                          <a:effectLst/>
                          <a:latin typeface="Times New Roman"/>
                          <a:ea typeface="Calibri"/>
                          <a:cs typeface="Times New Roman"/>
                        </a:rPr>
                        <a:t>ản tr</a:t>
                      </a:r>
                      <a:r>
                        <a:rPr lang="en-US" sz="2000" b="1">
                          <a:solidFill>
                            <a:srgbClr val="7030A0"/>
                          </a:solidFill>
                          <a:effectLst/>
                          <a:latin typeface="Times New Roman"/>
                          <a:ea typeface="Calibri"/>
                          <a:cs typeface="Times New Roman"/>
                        </a:rPr>
                        <a:t>í tu</a:t>
                      </a:r>
                      <a:r>
                        <a:rPr lang="vi-VN" sz="2000" b="1">
                          <a:solidFill>
                            <a:srgbClr val="7030A0"/>
                          </a:solidFill>
                          <a:effectLst/>
                          <a:latin typeface="Times New Roman"/>
                          <a:ea typeface="Calibri"/>
                          <a:cs typeface="Times New Roman"/>
                        </a:rPr>
                        <a:t>ệ</a:t>
                      </a:r>
                      <a:endParaRPr lang="en-US" sz="2000">
                        <a:effectLst/>
                        <a:latin typeface="Times New Roman"/>
                        <a:ea typeface="Calibri"/>
                        <a:cs typeface="Times New Roman"/>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8"/>
                  </a:ext>
                </a:extLst>
              </a:tr>
              <a:tr h="41537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20</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Hợp t</a:t>
                      </a:r>
                      <a:r>
                        <a:rPr lang="en-US" sz="2000" b="1">
                          <a:solidFill>
                            <a:srgbClr val="7030A0"/>
                          </a:solidFill>
                          <a:effectLst/>
                          <a:latin typeface="Times New Roman"/>
                          <a:ea typeface="Calibri"/>
                          <a:cs typeface="Times New Roman"/>
                        </a:rPr>
                        <a:t>ác và đ</a:t>
                      </a:r>
                      <a:r>
                        <a:rPr lang="vi-VN" sz="2000" b="1">
                          <a:solidFill>
                            <a:srgbClr val="7030A0"/>
                          </a:solidFill>
                          <a:effectLst/>
                          <a:latin typeface="Times New Roman"/>
                          <a:ea typeface="Calibri"/>
                          <a:cs typeface="Times New Roman"/>
                        </a:rPr>
                        <a:t>ối t</a:t>
                      </a:r>
                      <a:r>
                        <a:rPr lang="en-US" sz="2000" b="1">
                          <a:solidFill>
                            <a:srgbClr val="7030A0"/>
                          </a:solidFill>
                          <a:effectLst/>
                          <a:latin typeface="Times New Roman"/>
                          <a:ea typeface="Calibri"/>
                          <a:cs typeface="Times New Roman"/>
                        </a:rPr>
                        <a:t>ác nghiên c</a:t>
                      </a:r>
                      <a:r>
                        <a:rPr lang="vi-VN" sz="2000" b="1">
                          <a:solidFill>
                            <a:srgbClr val="7030A0"/>
                          </a:solidFill>
                          <a:effectLst/>
                          <a:latin typeface="Times New Roman"/>
                          <a:ea typeface="Calibri"/>
                          <a:cs typeface="Times New Roman"/>
                        </a:rPr>
                        <a:t>ứu khoa học</a:t>
                      </a:r>
                      <a:endParaRPr lang="en-US" sz="2000">
                        <a:effectLst/>
                        <a:latin typeface="Times New Roman"/>
                        <a:ea typeface="Calibri"/>
                        <a:cs typeface="Times New Roman"/>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09"/>
                  </a:ext>
                </a:extLst>
              </a:tr>
              <a:tr h="41537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21</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dirty="0">
                          <a:solidFill>
                            <a:srgbClr val="7030A0"/>
                          </a:solidFill>
                          <a:effectLst/>
                          <a:latin typeface="Times New Roman"/>
                          <a:ea typeface="Calibri"/>
                          <a:cs typeface="Times New Roman"/>
                        </a:rPr>
                        <a:t>Kết nối v</a:t>
                      </a:r>
                      <a:r>
                        <a:rPr lang="en-US" sz="2000" b="1" dirty="0">
                          <a:solidFill>
                            <a:srgbClr val="7030A0"/>
                          </a:solidFill>
                          <a:effectLst/>
                          <a:latin typeface="Times New Roman"/>
                          <a:ea typeface="Calibri"/>
                          <a:cs typeface="Times New Roman"/>
                        </a:rPr>
                        <a:t>à </a:t>
                      </a:r>
                      <a:r>
                        <a:rPr lang="en-US" sz="2000" b="1" dirty="0" err="1">
                          <a:solidFill>
                            <a:srgbClr val="7030A0"/>
                          </a:solidFill>
                          <a:effectLst/>
                          <a:latin typeface="Times New Roman"/>
                          <a:ea typeface="Calibri"/>
                          <a:cs typeface="Times New Roman"/>
                        </a:rPr>
                        <a:t>ph</a:t>
                      </a:r>
                      <a:r>
                        <a:rPr lang="vi-VN" sz="2000" b="1" dirty="0">
                          <a:solidFill>
                            <a:srgbClr val="7030A0"/>
                          </a:solidFill>
                          <a:effectLst/>
                          <a:latin typeface="Times New Roman"/>
                          <a:ea typeface="Calibri"/>
                          <a:cs typeface="Times New Roman"/>
                        </a:rPr>
                        <a:t>ục vụ cộng đồng</a:t>
                      </a:r>
                      <a:endParaRPr lang="en-US" sz="2000" dirty="0">
                        <a:effectLst/>
                        <a:latin typeface="Times New Roman"/>
                        <a:ea typeface="Calibri"/>
                        <a:cs typeface="Times New Roman"/>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10"/>
                  </a:ext>
                </a:extLst>
              </a:tr>
              <a:tr h="41537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22</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Kết quả đ</a:t>
                      </a:r>
                      <a:r>
                        <a:rPr lang="en-US" sz="2000" b="1">
                          <a:solidFill>
                            <a:srgbClr val="7030A0"/>
                          </a:solidFill>
                          <a:effectLst/>
                          <a:latin typeface="Times New Roman"/>
                          <a:ea typeface="Calibri"/>
                          <a:cs typeface="Times New Roman"/>
                        </a:rPr>
                        <a:t>ào t</a:t>
                      </a:r>
                      <a:r>
                        <a:rPr lang="vi-VN" sz="2000" b="1">
                          <a:solidFill>
                            <a:srgbClr val="7030A0"/>
                          </a:solidFill>
                          <a:effectLst/>
                          <a:latin typeface="Times New Roman"/>
                          <a:ea typeface="Calibri"/>
                          <a:cs typeface="Times New Roman"/>
                        </a:rPr>
                        <a:t>ạo</a:t>
                      </a:r>
                      <a:endParaRPr lang="en-US" sz="2000">
                        <a:effectLst/>
                        <a:latin typeface="Times New Roman"/>
                        <a:ea typeface="Calibri"/>
                        <a:cs typeface="Times New Roman"/>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11"/>
                  </a:ext>
                </a:extLst>
              </a:tr>
              <a:tr h="41537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23</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Kết quả nghi</a:t>
                      </a:r>
                      <a:r>
                        <a:rPr lang="en-US" sz="2000" b="1">
                          <a:solidFill>
                            <a:srgbClr val="7030A0"/>
                          </a:solidFill>
                          <a:effectLst/>
                          <a:latin typeface="Times New Roman"/>
                          <a:ea typeface="Calibri"/>
                          <a:cs typeface="Times New Roman"/>
                        </a:rPr>
                        <a:t>ên c</a:t>
                      </a:r>
                      <a:r>
                        <a:rPr lang="vi-VN" sz="2000" b="1">
                          <a:solidFill>
                            <a:srgbClr val="7030A0"/>
                          </a:solidFill>
                          <a:effectLst/>
                          <a:latin typeface="Times New Roman"/>
                          <a:ea typeface="Calibri"/>
                          <a:cs typeface="Times New Roman"/>
                        </a:rPr>
                        <a:t>ứu khoa học</a:t>
                      </a:r>
                      <a:endParaRPr lang="en-US" sz="2000">
                        <a:effectLst/>
                        <a:latin typeface="Times New Roman"/>
                        <a:ea typeface="Calibri"/>
                        <a:cs typeface="Times New Roman"/>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12"/>
                  </a:ext>
                </a:extLst>
              </a:tr>
              <a:tr h="41537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24</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a:solidFill>
                            <a:srgbClr val="7030A0"/>
                          </a:solidFill>
                          <a:effectLst/>
                          <a:latin typeface="Times New Roman"/>
                          <a:ea typeface="Calibri"/>
                          <a:cs typeface="Times New Roman"/>
                        </a:rPr>
                        <a:t>Kết quả phục vụ cộng đồng</a:t>
                      </a:r>
                      <a:endParaRPr lang="en-US" sz="2000">
                        <a:effectLst/>
                        <a:latin typeface="Times New Roman"/>
                        <a:ea typeface="Calibri"/>
                        <a:cs typeface="Times New Roman"/>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13"/>
                  </a:ext>
                </a:extLst>
              </a:tr>
              <a:tr h="415376">
                <a:tc>
                  <a:txBody>
                    <a:bodyPr/>
                    <a:lstStyle/>
                    <a:p>
                      <a:pPr marL="0" marR="0" lvl="0" indent="0" algn="just" defTabSz="914400" rtl="0" eaLnBrk="1" fontAlgn="base" latinLnBrk="0" hangingPunct="1">
                        <a:lnSpc>
                          <a:spcPct val="150000"/>
                        </a:lnSpc>
                        <a:spcBef>
                          <a:spcPts val="300"/>
                        </a:spcBef>
                        <a:spcAft>
                          <a:spcPts val="300"/>
                        </a:spcAft>
                        <a:buClrTx/>
                        <a:buSzTx/>
                        <a:buFontTx/>
                        <a:buNone/>
                        <a:tabLst/>
                      </a:pPr>
                      <a:r>
                        <a:rPr kumimoji="0" lang="en-US" sz="1400" b="1" i="0" u="none" strike="noStrike" cap="none" normalizeH="0" baseline="0">
                          <a:ln>
                            <a:noFill/>
                          </a:ln>
                          <a:solidFill>
                            <a:srgbClr val="FFFFFF"/>
                          </a:solidFill>
                          <a:effectLst/>
                          <a:latin typeface="Arial" charset="0"/>
                          <a:cs typeface="Arial" charset="0"/>
                        </a:rPr>
                        <a:t>Tiêu chuẩn 25</a:t>
                      </a:r>
                      <a:endParaRPr kumimoji="0" lang="en-US" sz="1400" b="1" i="0" u="none" strike="noStrike" cap="none" normalizeH="0" baseline="0">
                        <a:ln>
                          <a:noFill/>
                        </a:ln>
                        <a:solidFill>
                          <a:srgbClr val="FFFFFF"/>
                        </a:solidFill>
                        <a:effectLst/>
                        <a:latin typeface="Arial" charset="0"/>
                        <a:ea typeface="Calibri" pitchFamily="34" charset="0"/>
                        <a:cs typeface="Calibri" pitchFamily="34" charset="0"/>
                      </a:endParaRPr>
                    </a:p>
                  </a:txBody>
                  <a:tcPr marL="68588" marR="6858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nSpc>
                          <a:spcPct val="115000"/>
                        </a:lnSpc>
                        <a:spcAft>
                          <a:spcPts val="600"/>
                        </a:spcAft>
                      </a:pPr>
                      <a:r>
                        <a:rPr lang="vi-VN" sz="2000" b="1" dirty="0">
                          <a:solidFill>
                            <a:srgbClr val="7030A0"/>
                          </a:solidFill>
                          <a:effectLst/>
                          <a:latin typeface="Times New Roman"/>
                          <a:ea typeface="Calibri"/>
                          <a:cs typeface="Times New Roman"/>
                        </a:rPr>
                        <a:t>Kết quả t</a:t>
                      </a:r>
                      <a:r>
                        <a:rPr lang="en-US" sz="2000" b="1" dirty="0" err="1">
                          <a:solidFill>
                            <a:srgbClr val="7030A0"/>
                          </a:solidFill>
                          <a:effectLst/>
                          <a:latin typeface="Times New Roman"/>
                          <a:ea typeface="Calibri"/>
                          <a:cs typeface="Times New Roman"/>
                        </a:rPr>
                        <a:t>ài</a:t>
                      </a:r>
                      <a:r>
                        <a:rPr lang="en-US" sz="2000" b="1" dirty="0">
                          <a:solidFill>
                            <a:srgbClr val="7030A0"/>
                          </a:solidFill>
                          <a:effectLst/>
                          <a:latin typeface="Times New Roman"/>
                          <a:ea typeface="Calibri"/>
                          <a:cs typeface="Times New Roman"/>
                        </a:rPr>
                        <a:t> </a:t>
                      </a:r>
                      <a:r>
                        <a:rPr lang="en-US" sz="2000" b="1" dirty="0" err="1">
                          <a:solidFill>
                            <a:srgbClr val="7030A0"/>
                          </a:solidFill>
                          <a:effectLst/>
                          <a:latin typeface="Times New Roman"/>
                          <a:ea typeface="Calibri"/>
                          <a:cs typeface="Times New Roman"/>
                        </a:rPr>
                        <a:t>chính</a:t>
                      </a:r>
                      <a:r>
                        <a:rPr lang="en-US" sz="2000" b="1" dirty="0">
                          <a:solidFill>
                            <a:srgbClr val="7030A0"/>
                          </a:solidFill>
                          <a:effectLst/>
                          <a:latin typeface="Times New Roman"/>
                          <a:ea typeface="Calibri"/>
                          <a:cs typeface="Times New Roman"/>
                        </a:rPr>
                        <a:t> </a:t>
                      </a:r>
                      <a:r>
                        <a:rPr lang="en-US" sz="2000" b="1" dirty="0" err="1">
                          <a:solidFill>
                            <a:srgbClr val="7030A0"/>
                          </a:solidFill>
                          <a:effectLst/>
                          <a:latin typeface="Times New Roman"/>
                          <a:ea typeface="Calibri"/>
                          <a:cs typeface="Times New Roman"/>
                        </a:rPr>
                        <a:t>và</a:t>
                      </a:r>
                      <a:r>
                        <a:rPr lang="en-US" sz="2000" b="1" dirty="0">
                          <a:solidFill>
                            <a:srgbClr val="7030A0"/>
                          </a:solidFill>
                          <a:effectLst/>
                          <a:latin typeface="Times New Roman"/>
                          <a:ea typeface="Calibri"/>
                          <a:cs typeface="Times New Roman"/>
                        </a:rPr>
                        <a:t> </a:t>
                      </a:r>
                      <a:r>
                        <a:rPr lang="en-US" sz="2000" b="1" dirty="0" err="1">
                          <a:solidFill>
                            <a:srgbClr val="7030A0"/>
                          </a:solidFill>
                          <a:effectLst/>
                          <a:latin typeface="Times New Roman"/>
                          <a:ea typeface="Calibri"/>
                          <a:cs typeface="Times New Roman"/>
                        </a:rPr>
                        <a:t>th</a:t>
                      </a:r>
                      <a:r>
                        <a:rPr lang="vi-VN" sz="2000" b="1" dirty="0">
                          <a:solidFill>
                            <a:srgbClr val="7030A0"/>
                          </a:solidFill>
                          <a:effectLst/>
                          <a:latin typeface="Times New Roman"/>
                          <a:ea typeface="Calibri"/>
                          <a:cs typeface="Times New Roman"/>
                        </a:rPr>
                        <a:t>ị trường</a:t>
                      </a:r>
                      <a:endParaRPr lang="en-US" sz="2000" dirty="0">
                        <a:effectLst/>
                        <a:latin typeface="Times New Roman"/>
                        <a:ea typeface="Calibri"/>
                        <a:cs typeface="Times New Roman"/>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extLst>
                  <a:ext uri="{0D108BD9-81ED-4DB2-BD59-A6C34878D82A}">
                    <a16:rowId xmlns:a16="http://schemas.microsoft.com/office/drawing/2014/main" val="10014"/>
                  </a:ext>
                </a:extLst>
              </a:tr>
            </a:tbl>
          </a:graphicData>
        </a:graphic>
      </p:graphicFrame>
      <p:sp>
        <p:nvSpPr>
          <p:cNvPr id="6" name="Rectangle 89">
            <a:extLst>
              <a:ext uri="{FF2B5EF4-FFF2-40B4-BE49-F238E27FC236}">
                <a16:creationId xmlns:a16="http://schemas.microsoft.com/office/drawing/2014/main" id="{9D7AD3F7-A939-4A49-960E-58B46D0A0CF1}"/>
              </a:ext>
            </a:extLst>
          </p:cNvPr>
          <p:cNvSpPr>
            <a:spLocks noChangeArrowheads="1"/>
          </p:cNvSpPr>
          <p:nvPr/>
        </p:nvSpPr>
        <p:spPr bwMode="auto">
          <a:xfrm>
            <a:off x="2705983" y="106680"/>
            <a:ext cx="8382000" cy="892552"/>
          </a:xfrm>
          <a:prstGeom prst="rect">
            <a:avLst/>
          </a:prstGeom>
          <a:noFill/>
          <a:ln>
            <a:noFill/>
          </a:ln>
        </p:spPr>
        <p:txBody>
          <a:bodyPr anchor="ctr">
            <a:spAutoFit/>
          </a:bodyPr>
          <a:lstStyle/>
          <a:p>
            <a:pPr algn="ctr">
              <a:defRPr/>
            </a:pPr>
            <a:r>
              <a:rPr lang="en-US" sz="2600" b="1" dirty="0">
                <a:solidFill>
                  <a:srgbClr val="FF0000"/>
                </a:solidFill>
                <a:latin typeface="Times New Roman" panose="02020603050405020304" pitchFamily="18" charset="0"/>
                <a:cs typeface="Times New Roman" panose="02020603050405020304" pitchFamily="18" charset="0"/>
              </a:rPr>
              <a:t>BỘ TIÊU CHUẨN ĐÁNH GIÁ CHẤT LƯỢNG</a:t>
            </a:r>
          </a:p>
          <a:p>
            <a:pPr algn="ctr">
              <a:defRPr/>
            </a:pPr>
            <a:r>
              <a:rPr lang="en-US" sz="2600" b="1" dirty="0">
                <a:solidFill>
                  <a:srgbClr val="FF0000"/>
                </a:solidFill>
                <a:latin typeface="Times New Roman" panose="02020603050405020304" pitchFamily="18" charset="0"/>
                <a:cs typeface="Times New Roman" panose="02020603050405020304" pitchFamily="18" charset="0"/>
              </a:rPr>
              <a:t>CƠ SỞ GIÁO DỤC</a:t>
            </a:r>
            <a:endParaRPr lang="en-US" sz="2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6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le trình chiếu-TA-Màu+Tòa nhà">
  <a:themeElements>
    <a:clrScheme name="VNU">
      <a:dk1>
        <a:srgbClr val="000000"/>
      </a:dk1>
      <a:lt1>
        <a:srgbClr val="FFFFFF"/>
      </a:lt1>
      <a:dk2>
        <a:srgbClr val="012E45"/>
      </a:dk2>
      <a:lt2>
        <a:srgbClr val="C5D7DB"/>
      </a:lt2>
      <a:accent1>
        <a:srgbClr val="28316A"/>
      </a:accent1>
      <a:accent2>
        <a:srgbClr val="C0504D"/>
      </a:accent2>
      <a:accent3>
        <a:srgbClr val="9BBB59"/>
      </a:accent3>
      <a:accent4>
        <a:srgbClr val="8064A2"/>
      </a:accent4>
      <a:accent5>
        <a:srgbClr val="2992D0"/>
      </a:accent5>
      <a:accent6>
        <a:srgbClr val="C9A66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5110</Words>
  <Application>Microsoft Office PowerPoint</Application>
  <PresentationFormat>Widescreen</PresentationFormat>
  <Paragraphs>504</Paragraphs>
  <Slides>49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Times New Roman</vt:lpstr>
      <vt:lpstr>Arial</vt:lpstr>
      <vt:lpstr>Calibri</vt:lpstr>
      <vt:lpstr>Tahoma</vt:lpstr>
      <vt:lpstr>Wingdings 3</vt:lpstr>
      <vt:lpstr>Wingdings</vt:lpstr>
      <vt:lpstr>Georgia</vt:lpstr>
      <vt:lpstr>File trình chiếu-TA-Màu+Tòa nhà</vt:lpstr>
      <vt:lpstr>CÔNG TÁC ĐẢM BẢO CHẤT LƯỢNG  TẠI TRƯỜNG ĐẠI HỌC AN GIANG</vt:lpstr>
      <vt:lpstr>NỘI DUNG</vt:lpstr>
      <vt:lpstr>I. SỰ CẦN THIẾT  TRIỂN KHAI CÔNG TÁC  ĐẢM BẢO CHẤT LƯỢNG </vt:lpstr>
      <vt:lpstr>PowerPoint Presentation</vt:lpstr>
      <vt:lpstr>II. CÁC HOẠT ĐỘNG ĐBCL CHÍNH TẠI TRƯỜNG ĐHAG</vt:lpstr>
      <vt:lpstr>TỰ ĐÁNH GIÁ VÀ ĐÁNH GIÁ NGOÀI  CẤP  CSGD VÀ CTĐT</vt:lpstr>
      <vt:lpstr>PowerPoint Presentation</vt:lpstr>
      <vt:lpstr>PowerPoint Presentation</vt:lpstr>
      <vt:lpstr>PowerPoint Presentation</vt:lpstr>
      <vt:lpstr>PowerPoint Presentation</vt:lpstr>
      <vt:lpstr>PowerPoint Presentation</vt:lpstr>
      <vt:lpstr>PowerPoint Presentation</vt:lpstr>
      <vt:lpstr>KHẢO SÁT Ý KIẾN CÁC BÊN LIÊN QUAN</vt:lpstr>
      <vt:lpstr>KHẢO SÁT Ý KIẾN CÁC BÊN LIÊN QUAN</vt:lpstr>
      <vt:lpstr>KHẢO SÁT Ý KIẾN CÁC BÊN LIÊN QUAN</vt:lpstr>
      <vt:lpstr>KHẢO SÁT Ý KIẾN CÁC BÊN LIÊN QUAN</vt:lpstr>
      <vt:lpstr>KHẢO SÁT Ý KIẾN CÁC BÊN LIÊN QUAN</vt:lpstr>
      <vt:lpstr>KHẢO SÁT Ý KIẾN CÁC BÊN LIÊN QUAN</vt:lpstr>
      <vt:lpstr>KHẢO SÁT Ý KIẾN CÁC BÊN LIÊN QUAN</vt:lpstr>
      <vt:lpstr>HOẠT ĐỘNG CẢI TIẾN SAU ĐÁNH GIÁ</vt:lpstr>
      <vt:lpstr>HOẠT ĐỘNG CẢI TIẾN SAU ĐÁNH GIÁ</vt:lpstr>
      <vt:lpstr>HOẠT ĐỘNG CẢI TIẾN SAU ĐÁNH GIÁ</vt:lpstr>
      <vt:lpstr>HOẠT ĐỘNG CẢI TIẾN SAU ĐÁNH GIÁ</vt:lpstr>
      <vt:lpstr>PowerPoint Presentation</vt:lpstr>
      <vt:lpstr>LỢI ÍCH CỦA CÔNG TÁC ĐBCL </vt:lpstr>
      <vt:lpstr>LỢI ÍCH CỦA CÔNG TÁC KIỂM ĐỊNH CSGD VÀ CTĐT</vt:lpstr>
      <vt:lpstr>MỘT SỐ HOẠT ĐỘNG ĐẢM BẢO CHẤT LƯỢNG SINH VIÊN CẦN THAM GIA</vt:lpstr>
      <vt:lpstr>MỘT SỐ HOẠT ĐỘNG ĐẢM BẢO CHẤT LƯỢNG SINH VIÊN CẦN THAM GIA</vt:lpstr>
      <vt:lpstr>PowerPoint Presentation</vt:lpstr>
      <vt:lpstr>PowerPoint Presentation</vt:lpstr>
      <vt:lpstr>PowerPoint Presentation</vt:lpstr>
      <vt:lpstr>PowerPoint Presentation</vt:lpstr>
      <vt:lpstr>PowerPoint Presentation</vt:lpstr>
      <vt:lpstr>PowerPoint Presentation</vt:lpstr>
      <vt:lpstr>SỨ MẠNG, TẦM NHÌN</vt:lpstr>
      <vt:lpstr>3. Giá trị cốt lõi, triết lý giáo dục, bản sắc người học</vt:lpstr>
      <vt:lpstr>PowerPoint Presentation</vt:lpstr>
      <vt:lpstr>PowerPoint Presentation</vt:lpstr>
      <vt:lpstr>PowerPoint Presentation</vt:lpstr>
      <vt:lpstr>HƯỚNG DẪN SINH VIÊN LẤY Ý KIẾN PHẢN HỒI VỀ HOẠT ĐỘNG GIẢNG DẠY CỦA GIẢNG VIÊN VÀ HOẠT ĐỘNG HỖ TRỢ ĐÀO TẠO CỦA NHÀ TRƯỜNG  NĂM HỌC 2024-2025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cám ơn các bạn!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HỘI THẢO TẬP HUẤN CÔNG TÁC ĐÁNH GIÁ NGOÀI CTĐT THEO BỘ TIÊU CHUẨN FIBAA</dc:title>
  <dc:creator>Microsoft Office User</dc:creator>
  <cp:lastModifiedBy>Administrator</cp:lastModifiedBy>
  <cp:revision>57</cp:revision>
  <dcterms:created xsi:type="dcterms:W3CDTF">2022-01-04T07:14:52Z</dcterms:created>
  <dcterms:modified xsi:type="dcterms:W3CDTF">2024-09-22T03:32:13Z</dcterms:modified>
</cp:coreProperties>
</file>