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B8937-BFDE-4891-CF10-C9CB42201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57A3B-A79A-363D-2E4E-BF1E7EB42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EB263-7A0C-2822-01EB-74506D0DC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1FCAA-FE90-C588-A215-1E07948E2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5B4DA-C312-D36E-9937-10F1C6A29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A4004-993D-53A4-B751-E9C2B272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A89B9-F7FB-26C1-7BB1-1D63ADD78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7535B-58DF-3E43-5FF3-557F5D085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A3673-43B8-5803-31AE-C9CA9EC2E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C5DF-1832-D4BA-C25C-AF73339B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2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7B0818-3F4D-4F9E-B980-B6E5B3595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D9C9F-6279-BFEF-2140-102395A69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59E6E-444A-46F0-7CBF-24140639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A0E14-65D5-D002-D688-5085F6A3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66454-0E2A-1663-DB38-E3F876058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1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22EAC-76B1-E266-B898-E5246245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1822A-3655-F4CD-40A3-FC130198C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C8E5B-E701-930C-B880-C6E9B0A3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A954C-E00B-2958-4952-E26497682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2BBEE-B5D5-F2B7-D2C4-AF6C7ED0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1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EA505-86E7-BF99-DD8F-D04BB925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2D77C-C805-3379-D48E-2C1F4A4F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80D9A-EA1E-8BC9-3339-9253153F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7DF6F-8051-E3DB-172E-F115366F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D9473-AD4A-E5EA-F966-355656A0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F5CD-73EA-F1FF-E2E3-7968975C2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D51AD-C4D7-BF76-5933-BCE370D87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1E461-0BDF-9C81-44F8-C2C3C874D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62529-330A-2525-34FE-B9615F92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FD0A9-C7A4-3129-850B-CC837F6D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A3DBE1-6C4F-C7D5-E1B8-F94F59BD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9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6C30-9990-5C57-58D8-21F3C35FC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D296E-6CA9-4B4F-5E6A-0187D0EA3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DE5B-121C-D7DD-9620-D50B2130C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05868-1CE0-77E4-3064-DE9EF5EBA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725032-91E5-3F7B-D456-1B996132BA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7F9FDE-0E50-E459-AA0E-C19B50F1B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F6A57C-E2A5-1E1F-D0A5-4648C29E3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22CF88-AD82-A548-89F3-4116BC63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5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14AAD-05A6-EBDA-08D7-80312539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D80A3-68B5-F288-59FE-C38D8D47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84A2D-32C5-AD1C-1DFB-753C25940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9FC536-4774-686A-0D48-2DE826EE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3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CCE269-FFAF-4F74-D02D-0D69F9E12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BF912-AC11-D357-7231-830E72620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5104A-9949-CECC-FC59-89256449A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0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3DC6-0815-62A5-09AC-3D3C5B20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86A85-206A-7708-E13B-3D95CA7C7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23370-0F32-7FBA-BA4B-27C7BAAF5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96F79-705D-98CE-75D2-1A13C8A4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75FAF-1D17-B8C2-74CE-1084E5647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65010-FB29-FD0C-47B3-6A8DC89F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2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F0204-AF85-BF49-0501-8A00060D7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17143-C893-E23E-CA4A-6F80D6CC1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55917-3394-446E-DCB4-C4E2B6D4D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7016F-D38F-B7B8-280C-CF3A1F0F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F0C01-986A-D7C2-3320-3C2FE8F3C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896B3-88D4-4EBF-5760-9A5B8809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9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A0F26-0033-E5EC-C7B4-04129444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981BE-08D3-93C3-399E-9B09E34B0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77F17-D713-F2E2-36E0-B46CF4D7E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AD2A08-6F38-4144-8F68-DBA3D1DDCA58}" type="datetimeFigureOut">
              <a:rPr lang="en-US" smtClean="0"/>
              <a:t>2024-06-06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68207-A5C0-9583-037B-17C59FB2F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19ADB-13C2-0CAA-DB5D-CFCD67AC2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9B9C63-387C-4D96-A25C-BF3381587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7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H8ffIo0bw4" TargetMode="External"/><Relationship Id="rId2" Type="http://schemas.openxmlformats.org/officeDocument/2006/relationships/hyperlink" Target="https://vnu.app/khieu-nai-dr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Zo97wWD7EU" TargetMode="External"/><Relationship Id="rId2" Type="http://schemas.openxmlformats.org/officeDocument/2006/relationships/hyperlink" Target="https://vnu.app/giai-quyet-kn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IJBrvrXqS4" TargetMode="External"/><Relationship Id="rId2" Type="http://schemas.openxmlformats.org/officeDocument/2006/relationships/hyperlink" Target="https://vnu.app/gui-minh-chun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923F-1982-5AB6-FE50-5A63FB28F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1122363"/>
            <a:ext cx="10908792" cy="3531934"/>
          </a:xfrm>
        </p:spPr>
        <p:txBody>
          <a:bodyPr>
            <a:normAutofit/>
          </a:bodyPr>
          <a:lstStyle/>
          <a:p>
            <a:pPr algn="l"/>
            <a:r>
              <a:rPr lang="en-US" sz="7200" b="1">
                <a:solidFill>
                  <a:srgbClr val="0070C0"/>
                </a:solidFill>
              </a:rPr>
              <a:t>I. Gửi khiếu nại ĐRL</a:t>
            </a:r>
            <a:br>
              <a:rPr lang="en-US" sz="7200" b="1">
                <a:solidFill>
                  <a:srgbClr val="0070C0"/>
                </a:solidFill>
              </a:rPr>
            </a:br>
            <a:r>
              <a:rPr lang="en-US" sz="7200" b="1">
                <a:solidFill>
                  <a:srgbClr val="0070C0"/>
                </a:solidFill>
              </a:rPr>
              <a:t>II. Giải quyết khiếu nại ĐRL</a:t>
            </a:r>
            <a:br>
              <a:rPr lang="en-US" sz="7200" b="1">
                <a:solidFill>
                  <a:srgbClr val="0070C0"/>
                </a:solidFill>
              </a:rPr>
            </a:br>
            <a:r>
              <a:rPr lang="en-US" sz="7200" b="1">
                <a:solidFill>
                  <a:srgbClr val="0070C0"/>
                </a:solidFill>
              </a:rPr>
              <a:t>III. Gửi minh chứng ĐRL</a:t>
            </a:r>
          </a:p>
        </p:txBody>
      </p:sp>
    </p:spTree>
    <p:extLst>
      <p:ext uri="{BB962C8B-B14F-4D97-AF65-F5344CB8AC3E}">
        <p14:creationId xmlns:p14="http://schemas.microsoft.com/office/powerpoint/2010/main" val="508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923F-1982-5AB6-FE50-5A63FB28F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35966"/>
            <a:ext cx="10908792" cy="1236789"/>
          </a:xfrm>
        </p:spPr>
        <p:txBody>
          <a:bodyPr>
            <a:normAutofit/>
          </a:bodyPr>
          <a:lstStyle/>
          <a:p>
            <a:pPr algn="l"/>
            <a:r>
              <a:rPr lang="en-US" sz="7200" b="1">
                <a:solidFill>
                  <a:schemeClr val="tx2">
                    <a:lumMod val="50000"/>
                    <a:lumOff val="50000"/>
                  </a:schemeClr>
                </a:solidFill>
              </a:rPr>
              <a:t>I. Gửi khiếu nại ĐRL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1D33E-ABBA-4B7B-49DA-8CD12124F0C4}"/>
              </a:ext>
            </a:extLst>
          </p:cNvPr>
          <p:cNvSpPr txBox="1"/>
          <p:nvPr/>
        </p:nvSpPr>
        <p:spPr>
          <a:xfrm>
            <a:off x="603504" y="2212848"/>
            <a:ext cx="112928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/>
              <a:t>Đối tượng gửi khiếu nai: Sinh viên </a:t>
            </a:r>
            <a:r>
              <a:rPr lang="en-US" sz="4800" b="1">
                <a:solidFill>
                  <a:srgbClr val="FF0000"/>
                </a:solidFill>
              </a:rPr>
              <a:t>chưa được cộng </a:t>
            </a:r>
            <a:r>
              <a:rPr lang="en-US" sz="4800"/>
              <a:t>ĐRL hoặc </a:t>
            </a:r>
            <a:r>
              <a:rPr lang="en-US" sz="4800" b="1">
                <a:solidFill>
                  <a:srgbClr val="FF0000"/>
                </a:solidFill>
              </a:rPr>
              <a:t>Sai ĐRL</a:t>
            </a:r>
            <a:r>
              <a:rPr lang="en-US" sz="4800">
                <a:solidFill>
                  <a:srgbClr val="FF0000"/>
                </a:solidFill>
              </a:rPr>
              <a:t>,…</a:t>
            </a:r>
          </a:p>
          <a:p>
            <a:r>
              <a:rPr lang="en-US" sz="3600"/>
              <a:t>Link: </a:t>
            </a:r>
            <a:r>
              <a:rPr lang="en-US" sz="3600">
                <a:hlinkClick r:id="rId2"/>
              </a:rPr>
              <a:t>https://vnu.app/khieu-nai-drl</a:t>
            </a:r>
            <a:r>
              <a:rPr lang="en-US" sz="3600"/>
              <a:t> </a:t>
            </a:r>
          </a:p>
          <a:p>
            <a:r>
              <a:rPr lang="en-US" sz="3600"/>
              <a:t>Hướng Dẫn: </a:t>
            </a:r>
            <a:r>
              <a:rPr lang="en-US" sz="3600">
                <a:hlinkClick r:id="rId3"/>
              </a:rPr>
              <a:t>https://www.youtube.com/watch?v=IH8ffIo0bw4</a:t>
            </a:r>
            <a:r>
              <a:rPr lang="en-US" sz="3600"/>
              <a:t> 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294840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923F-1982-5AB6-FE50-5A63FB28F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59453"/>
            <a:ext cx="10908792" cy="1236789"/>
          </a:xfrm>
        </p:spPr>
        <p:txBody>
          <a:bodyPr>
            <a:normAutofit/>
          </a:bodyPr>
          <a:lstStyle/>
          <a:p>
            <a:pPr algn="l"/>
            <a:r>
              <a:rPr lang="en-US" sz="7200" b="1">
                <a:solidFill>
                  <a:schemeClr val="tx2">
                    <a:lumMod val="50000"/>
                    <a:lumOff val="50000"/>
                  </a:schemeClr>
                </a:solidFill>
              </a:rPr>
              <a:t>II. Giải quyết khiếu nại ĐRL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1D33E-ABBA-4B7B-49DA-8CD12124F0C4}"/>
              </a:ext>
            </a:extLst>
          </p:cNvPr>
          <p:cNvSpPr txBox="1"/>
          <p:nvPr/>
        </p:nvSpPr>
        <p:spPr>
          <a:xfrm>
            <a:off x="600075" y="1967061"/>
            <a:ext cx="11292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AutoNum type="arabicPeriod"/>
            </a:pPr>
            <a:r>
              <a:rPr lang="en-US" sz="4000"/>
              <a:t>Người gửi minh chứng ĐRL</a:t>
            </a:r>
          </a:p>
          <a:p>
            <a:pPr marL="1143000" indent="-1143000">
              <a:buFontTx/>
              <a:buAutoNum type="arabicPeriod"/>
            </a:pPr>
            <a:r>
              <a:rPr lang="en-US" sz="4000"/>
              <a:t>Người phụ trách Khoa, CLB, Hoạt động</a:t>
            </a:r>
          </a:p>
          <a:p>
            <a:pPr marL="1143000" indent="-1143000">
              <a:buAutoNum type="arabicPeriod"/>
            </a:pPr>
            <a:r>
              <a:rPr lang="en-US" sz="4000"/>
              <a:t>Người upload minh chứng</a:t>
            </a:r>
          </a:p>
          <a:p>
            <a:r>
              <a:rPr lang="en-US" sz="3200"/>
              <a:t>Link: </a:t>
            </a:r>
            <a:r>
              <a:rPr lang="en-US" sz="3200">
                <a:hlinkClick r:id="rId2"/>
              </a:rPr>
              <a:t>https://vnu.app/giai-quyet-kn</a:t>
            </a:r>
            <a:endParaRPr lang="en-US" sz="3200"/>
          </a:p>
          <a:p>
            <a:r>
              <a:rPr lang="en-US" sz="3200"/>
              <a:t>Hướng dẫn: </a:t>
            </a:r>
            <a:r>
              <a:rPr lang="en-US" sz="3200">
                <a:hlinkClick r:id="rId3"/>
              </a:rPr>
              <a:t>https://www.youtube.com/watch?v=gZo97wWD7EU</a:t>
            </a:r>
            <a:r>
              <a:rPr lang="en-US" sz="3200"/>
              <a:t> 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416137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923F-1982-5AB6-FE50-5A63FB28F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306199"/>
            <a:ext cx="10908792" cy="1010538"/>
          </a:xfrm>
        </p:spPr>
        <p:txBody>
          <a:bodyPr>
            <a:normAutofit fontScale="90000"/>
          </a:bodyPr>
          <a:lstStyle/>
          <a:p>
            <a:pPr algn="l"/>
            <a:r>
              <a:rPr lang="en-US" sz="7200" b="1">
                <a:solidFill>
                  <a:schemeClr val="tx2">
                    <a:lumMod val="50000"/>
                    <a:lumOff val="50000"/>
                  </a:schemeClr>
                </a:solidFill>
              </a:rPr>
              <a:t>III. Gửi minh chứng ĐRL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1D33E-ABBA-4B7B-49DA-8CD12124F0C4}"/>
              </a:ext>
            </a:extLst>
          </p:cNvPr>
          <p:cNvSpPr txBox="1"/>
          <p:nvPr/>
        </p:nvSpPr>
        <p:spPr>
          <a:xfrm>
            <a:off x="603504" y="1652715"/>
            <a:ext cx="1129284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Ai được gửi MC ĐRL:</a:t>
            </a:r>
          </a:p>
          <a:p>
            <a:pPr marL="342900" indent="-342900">
              <a:buAutoNum type="arabicPeriod"/>
            </a:pPr>
            <a:r>
              <a:rPr lang="en-US" sz="3200"/>
              <a:t>Lớp trưởng, Bí thư</a:t>
            </a:r>
          </a:p>
          <a:p>
            <a:pPr marL="228600" indent="-228600">
              <a:buAutoNum type="arabicPeriod"/>
            </a:pPr>
            <a:r>
              <a:rPr lang="en-US" sz="3200"/>
              <a:t>Phụ trách câu lạc bộ</a:t>
            </a:r>
          </a:p>
          <a:p>
            <a:pPr marL="228600" indent="-228600">
              <a:buAutoNum type="arabicPeriod"/>
            </a:pPr>
            <a:r>
              <a:rPr lang="en-US" sz="3200"/>
              <a:t>Đoàn thanh niên/Hội sinh viên</a:t>
            </a:r>
          </a:p>
          <a:p>
            <a:pPr marL="228600" indent="-228600">
              <a:buAutoNum type="arabicPeriod"/>
            </a:pPr>
            <a:r>
              <a:rPr lang="en-US" sz="3200"/>
              <a:t>Thầy/Cô ở Khoa</a:t>
            </a:r>
          </a:p>
          <a:p>
            <a:pPr marL="228600" indent="-228600">
              <a:buAutoNum type="arabicPeriod"/>
            </a:pPr>
            <a:r>
              <a:rPr lang="en-US" sz="3200"/>
              <a:t>Thầy Cô Phòng ban: CTSV, Khảo thí, Tổ Y tế,…</a:t>
            </a:r>
          </a:p>
          <a:p>
            <a:r>
              <a:rPr lang="en-US" sz="3200"/>
              <a:t>Link: </a:t>
            </a:r>
            <a:r>
              <a:rPr lang="en-US" sz="3200">
                <a:hlinkClick r:id="rId2"/>
              </a:rPr>
              <a:t>https://vnu.app/gui-minh-chung</a:t>
            </a:r>
            <a:r>
              <a:rPr lang="en-US" sz="3200"/>
              <a:t> </a:t>
            </a:r>
          </a:p>
          <a:p>
            <a:r>
              <a:rPr lang="en-US" sz="3200"/>
              <a:t>Hướng dẫn: </a:t>
            </a:r>
            <a:r>
              <a:rPr lang="en-US" sz="3200">
                <a:hlinkClick r:id="rId3"/>
              </a:rPr>
              <a:t>https://www.youtube.com/watch?v=TIJBrvrXqS4</a:t>
            </a:r>
            <a:r>
              <a:rPr lang="en-US" sz="3200"/>
              <a:t>  </a:t>
            </a:r>
            <a:endParaRPr lang="en-US" sz="4000"/>
          </a:p>
          <a:p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118866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191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I. Gửi khiếu nại ĐRL II. Giải quyết khiếu nại ĐRL III. Gửi minh chứng ĐRL</vt:lpstr>
      <vt:lpstr>I. Gửi khiếu nại ĐRL</vt:lpstr>
      <vt:lpstr>II. Giải quyết khiếu nại ĐRL</vt:lpstr>
      <vt:lpstr>III. Gửi minh chứng ĐRL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Danh Le</dc:creator>
  <cp:lastModifiedBy>Danh Le</cp:lastModifiedBy>
  <cp:revision>22</cp:revision>
  <dcterms:created xsi:type="dcterms:W3CDTF">2024-06-06T10:40:51Z</dcterms:created>
  <dcterms:modified xsi:type="dcterms:W3CDTF">2024-06-06T10:57:52Z</dcterms:modified>
</cp:coreProperties>
</file>